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</p:sldIdLst>
  <p:sldSz cx="6858000" cy="9906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54" d="100"/>
          <a:sy n="54" d="100"/>
        </p:scale>
        <p:origin x="1978" y="7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085838B9-6902-4E25-BEAF-C47DE4BCA92E}"/>
              </a:ext>
            </a:extLst>
          </p:cNvPr>
          <p:cNvSpPr txBox="1"/>
          <p:nvPr userDrawn="1"/>
        </p:nvSpPr>
        <p:spPr>
          <a:xfrm>
            <a:off x="0" y="-1443082"/>
            <a:ext cx="6858000" cy="30008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95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238682" y="-3212766"/>
            <a:ext cx="9335363" cy="16299578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39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3426428" y="-12877800"/>
            <a:ext cx="5144" cy="132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3426428" y="22770592"/>
            <a:ext cx="5144" cy="132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6355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6.jpeg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3C03CD-F19B-41CE-A5F3-FB1F01A08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"/>
            <a:ext cx="972760" cy="1050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B2A539-0131-4833-B261-7AED143EB1EC}"/>
              </a:ext>
            </a:extLst>
          </p:cNvPr>
          <p:cNvSpPr txBox="1"/>
          <p:nvPr/>
        </p:nvSpPr>
        <p:spPr>
          <a:xfrm>
            <a:off x="1999121" y="536893"/>
            <a:ext cx="28597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#9Slide03 Talling" panose="02040603050506020204" pitchFamily="18" charset="0"/>
              </a:rPr>
              <a:t>HỘI ĐỒNG ĐỘI HUYỆN VĨNH THUẬN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#9Slide03 Talling" panose="02040603050506020204" pitchFamily="18" charset="0"/>
              </a:rPr>
              <a:t>LIÊN ĐỘI TIỂU HỌC VĨNH BÌNH BẮC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655D7-DC50-4920-9E67-1EAF0E84C8ED}"/>
              </a:ext>
            </a:extLst>
          </p:cNvPr>
          <p:cNvSpPr txBox="1"/>
          <p:nvPr/>
        </p:nvSpPr>
        <p:spPr>
          <a:xfrm>
            <a:off x="2035125" y="1580269"/>
            <a:ext cx="27877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rgbClr val="FFFF00"/>
                </a:solidFill>
                <a:latin typeface="UTM Impact" panose="02040603050506020204" pitchFamily="18" charset="0"/>
              </a:rPr>
              <a:t>DANH SÁCH ỨNG CỬ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E45F63-AE3C-4A28-96E7-2D8AA1D9B065}"/>
              </a:ext>
            </a:extLst>
          </p:cNvPr>
          <p:cNvSpPr txBox="1"/>
          <p:nvPr/>
        </p:nvSpPr>
        <p:spPr>
          <a:xfrm>
            <a:off x="758398" y="2011156"/>
            <a:ext cx="534120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#9Slide03 Montserrat Black" panose="00000A00000000000000" pitchFamily="2" charset="0"/>
              </a:rPr>
              <a:t>BCH LIÊN ĐỘI NHIỆM KỲ NĂM HỌC 2022-2023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72518B-1611-40DD-B297-BFA0D98EBA4E}"/>
              </a:ext>
            </a:extLst>
          </p:cNvPr>
          <p:cNvSpPr/>
          <p:nvPr/>
        </p:nvSpPr>
        <p:spPr>
          <a:xfrm>
            <a:off x="432403" y="2670936"/>
            <a:ext cx="1566718" cy="15667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71DCDC-9DDD-4203-A1C7-40DFD0EA2D55}"/>
              </a:ext>
            </a:extLst>
          </p:cNvPr>
          <p:cNvSpPr/>
          <p:nvPr/>
        </p:nvSpPr>
        <p:spPr>
          <a:xfrm>
            <a:off x="2604103" y="2670936"/>
            <a:ext cx="1566718" cy="15667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1E498B4-B3DD-4BAB-8631-4119AFE74D67}"/>
              </a:ext>
            </a:extLst>
          </p:cNvPr>
          <p:cNvSpPr/>
          <p:nvPr/>
        </p:nvSpPr>
        <p:spPr>
          <a:xfrm>
            <a:off x="4775803" y="2670936"/>
            <a:ext cx="1566718" cy="15667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6AD2C33-3F35-4825-B5F7-39F31C43FE88}"/>
              </a:ext>
            </a:extLst>
          </p:cNvPr>
          <p:cNvSpPr/>
          <p:nvPr/>
        </p:nvSpPr>
        <p:spPr>
          <a:xfrm>
            <a:off x="432403" y="5180255"/>
            <a:ext cx="1566718" cy="15667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D843A08-AE9A-4830-A56A-F0A01270BA8D}"/>
              </a:ext>
            </a:extLst>
          </p:cNvPr>
          <p:cNvSpPr/>
          <p:nvPr/>
        </p:nvSpPr>
        <p:spPr>
          <a:xfrm>
            <a:off x="2604103" y="5180255"/>
            <a:ext cx="1566718" cy="15667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AA3479-88B3-4201-B621-0C75549F48CB}"/>
              </a:ext>
            </a:extLst>
          </p:cNvPr>
          <p:cNvSpPr/>
          <p:nvPr/>
        </p:nvSpPr>
        <p:spPr>
          <a:xfrm>
            <a:off x="4775803" y="5180255"/>
            <a:ext cx="1566718" cy="15667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260A4D9-D6CE-4CB5-AEB6-4DA1677D3100}"/>
              </a:ext>
            </a:extLst>
          </p:cNvPr>
          <p:cNvSpPr/>
          <p:nvPr/>
        </p:nvSpPr>
        <p:spPr>
          <a:xfrm>
            <a:off x="432403" y="7562865"/>
            <a:ext cx="1566718" cy="15667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362DEBF-B16C-420C-AABD-1895A2AA4F64}"/>
              </a:ext>
            </a:extLst>
          </p:cNvPr>
          <p:cNvSpPr/>
          <p:nvPr/>
        </p:nvSpPr>
        <p:spPr>
          <a:xfrm>
            <a:off x="2604103" y="7562865"/>
            <a:ext cx="1566718" cy="15667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C217ED1-120F-46E2-AE9D-5B2C1D1434A9}"/>
              </a:ext>
            </a:extLst>
          </p:cNvPr>
          <p:cNvSpPr/>
          <p:nvPr/>
        </p:nvSpPr>
        <p:spPr>
          <a:xfrm>
            <a:off x="4775803" y="7562865"/>
            <a:ext cx="1566718" cy="15667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03B2486-1E73-4267-8976-BADAAD5716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26"/>
          <a:stretch/>
        </p:blipFill>
        <p:spPr>
          <a:xfrm>
            <a:off x="496982" y="2235349"/>
            <a:ext cx="1460535" cy="2002305"/>
          </a:xfrm>
          <a:custGeom>
            <a:avLst/>
            <a:gdLst>
              <a:gd name="connsiteX0" fmla="*/ 58203 w 1460535"/>
              <a:gd name="connsiteY0" fmla="*/ 0 h 2002305"/>
              <a:gd name="connsiteX1" fmla="*/ 1363127 w 1460535"/>
              <a:gd name="connsiteY1" fmla="*/ 0 h 2002305"/>
              <a:gd name="connsiteX2" fmla="*/ 1363127 w 1460535"/>
              <a:gd name="connsiteY2" fmla="*/ 797103 h 2002305"/>
              <a:gd name="connsiteX3" fmla="*/ 1379842 w 1460535"/>
              <a:gd name="connsiteY3" fmla="*/ 817361 h 2002305"/>
              <a:gd name="connsiteX4" fmla="*/ 1436380 w 1460535"/>
              <a:gd name="connsiteY4" fmla="*/ 915726 h 2002305"/>
              <a:gd name="connsiteX5" fmla="*/ 1460535 w 1460535"/>
              <a:gd name="connsiteY5" fmla="*/ 977033 h 2002305"/>
              <a:gd name="connsiteX6" fmla="*/ 1460535 w 1460535"/>
              <a:gd name="connsiteY6" fmla="*/ 1532982 h 2002305"/>
              <a:gd name="connsiteX7" fmla="*/ 1452067 w 1460535"/>
              <a:gd name="connsiteY7" fmla="*/ 1560263 h 2002305"/>
              <a:gd name="connsiteX8" fmla="*/ 1035187 w 1460535"/>
              <a:gd name="connsiteY8" fmla="*/ 1977143 h 2002305"/>
              <a:gd name="connsiteX9" fmla="*/ 954127 w 1460535"/>
              <a:gd name="connsiteY9" fmla="*/ 2002305 h 2002305"/>
              <a:gd name="connsiteX10" fmla="*/ 506409 w 1460535"/>
              <a:gd name="connsiteY10" fmla="*/ 2002305 h 2002305"/>
              <a:gd name="connsiteX11" fmla="*/ 425349 w 1460535"/>
              <a:gd name="connsiteY11" fmla="*/ 1977143 h 2002305"/>
              <a:gd name="connsiteX12" fmla="*/ 8469 w 1460535"/>
              <a:gd name="connsiteY12" fmla="*/ 1560263 h 2002305"/>
              <a:gd name="connsiteX13" fmla="*/ 0 w 1460535"/>
              <a:gd name="connsiteY13" fmla="*/ 1532979 h 2002305"/>
              <a:gd name="connsiteX14" fmla="*/ 0 w 1460535"/>
              <a:gd name="connsiteY14" fmla="*/ 977708 h 2002305"/>
              <a:gd name="connsiteX15" fmla="*/ 8469 w 1460535"/>
              <a:gd name="connsiteY15" fmla="*/ 950425 h 2002305"/>
              <a:gd name="connsiteX16" fmla="*/ 58203 w 1460535"/>
              <a:gd name="connsiteY16" fmla="*/ 858798 h 200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60535" h="2002305">
                <a:moveTo>
                  <a:pt x="58203" y="0"/>
                </a:moveTo>
                <a:lnTo>
                  <a:pt x="1363127" y="0"/>
                </a:lnTo>
                <a:lnTo>
                  <a:pt x="1363127" y="797103"/>
                </a:lnTo>
                <a:lnTo>
                  <a:pt x="1379842" y="817361"/>
                </a:lnTo>
                <a:cubicBezTo>
                  <a:pt x="1400958" y="848617"/>
                  <a:pt x="1419878" y="881479"/>
                  <a:pt x="1436380" y="915726"/>
                </a:cubicBezTo>
                <a:lnTo>
                  <a:pt x="1460535" y="977033"/>
                </a:lnTo>
                <a:lnTo>
                  <a:pt x="1460535" y="1532982"/>
                </a:lnTo>
                <a:lnTo>
                  <a:pt x="1452067" y="1560263"/>
                </a:lnTo>
                <a:cubicBezTo>
                  <a:pt x="1372786" y="1747702"/>
                  <a:pt x="1222626" y="1897862"/>
                  <a:pt x="1035187" y="1977143"/>
                </a:cubicBezTo>
                <a:lnTo>
                  <a:pt x="954127" y="2002305"/>
                </a:lnTo>
                <a:lnTo>
                  <a:pt x="506409" y="2002305"/>
                </a:lnTo>
                <a:lnTo>
                  <a:pt x="425349" y="1977143"/>
                </a:lnTo>
                <a:cubicBezTo>
                  <a:pt x="237910" y="1897862"/>
                  <a:pt x="87750" y="1747702"/>
                  <a:pt x="8469" y="1560263"/>
                </a:cubicBezTo>
                <a:lnTo>
                  <a:pt x="0" y="1532979"/>
                </a:lnTo>
                <a:lnTo>
                  <a:pt x="0" y="977708"/>
                </a:lnTo>
                <a:lnTo>
                  <a:pt x="8469" y="950425"/>
                </a:lnTo>
                <a:lnTo>
                  <a:pt x="58203" y="858798"/>
                </a:lnTo>
                <a:close/>
              </a:path>
            </a:pathLst>
          </a:cu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1A02E74-FA3B-4533-B9A0-EFB9D87796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1"/>
          <a:stretch>
            <a:fillRect/>
          </a:stretch>
        </p:blipFill>
        <p:spPr>
          <a:xfrm>
            <a:off x="2612467" y="2300764"/>
            <a:ext cx="1558354" cy="1948670"/>
          </a:xfrm>
          <a:custGeom>
            <a:avLst/>
            <a:gdLst>
              <a:gd name="connsiteX0" fmla="*/ 102930 w 1558354"/>
              <a:gd name="connsiteY0" fmla="*/ 0 h 1948670"/>
              <a:gd name="connsiteX1" fmla="*/ 1407854 w 1558354"/>
              <a:gd name="connsiteY1" fmla="*/ 0 h 1948670"/>
              <a:gd name="connsiteX2" fmla="*/ 1407854 w 1558354"/>
              <a:gd name="connsiteY2" fmla="*/ 707070 h 1948670"/>
              <a:gd name="connsiteX3" fmla="*/ 1424569 w 1558354"/>
              <a:gd name="connsiteY3" fmla="*/ 727328 h 1948670"/>
              <a:gd name="connsiteX4" fmla="*/ 1558354 w 1558354"/>
              <a:gd name="connsiteY4" fmla="*/ 1165311 h 1948670"/>
              <a:gd name="connsiteX5" fmla="*/ 774995 w 1558354"/>
              <a:gd name="connsiteY5" fmla="*/ 1948670 h 1948670"/>
              <a:gd name="connsiteX6" fmla="*/ 7551 w 1558354"/>
              <a:gd name="connsiteY6" fmla="*/ 1323185 h 1948670"/>
              <a:gd name="connsiteX7" fmla="*/ 0 w 1558354"/>
              <a:gd name="connsiteY7" fmla="*/ 1273708 h 1948670"/>
              <a:gd name="connsiteX8" fmla="*/ 0 w 1558354"/>
              <a:gd name="connsiteY8" fmla="*/ 1056914 h 1948670"/>
              <a:gd name="connsiteX9" fmla="*/ 7551 w 1558354"/>
              <a:gd name="connsiteY9" fmla="*/ 1007437 h 1948670"/>
              <a:gd name="connsiteX10" fmla="*/ 53196 w 1558354"/>
              <a:gd name="connsiteY10" fmla="*/ 860392 h 1948670"/>
              <a:gd name="connsiteX11" fmla="*/ 102930 w 1558354"/>
              <a:gd name="connsiteY11" fmla="*/ 768765 h 194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58354" h="1948670">
                <a:moveTo>
                  <a:pt x="102930" y="0"/>
                </a:moveTo>
                <a:lnTo>
                  <a:pt x="1407854" y="0"/>
                </a:lnTo>
                <a:lnTo>
                  <a:pt x="1407854" y="707070"/>
                </a:lnTo>
                <a:lnTo>
                  <a:pt x="1424569" y="727328"/>
                </a:lnTo>
                <a:cubicBezTo>
                  <a:pt x="1509034" y="852353"/>
                  <a:pt x="1558354" y="1003072"/>
                  <a:pt x="1558354" y="1165311"/>
                </a:cubicBezTo>
                <a:cubicBezTo>
                  <a:pt x="1558354" y="1597948"/>
                  <a:pt x="1207632" y="1948670"/>
                  <a:pt x="774995" y="1948670"/>
                </a:cubicBezTo>
                <a:cubicBezTo>
                  <a:pt x="396438" y="1948670"/>
                  <a:pt x="80597" y="1680148"/>
                  <a:pt x="7551" y="1323185"/>
                </a:cubicBezTo>
                <a:lnTo>
                  <a:pt x="0" y="1273708"/>
                </a:lnTo>
                <a:lnTo>
                  <a:pt x="0" y="1056914"/>
                </a:lnTo>
                <a:lnTo>
                  <a:pt x="7551" y="1007437"/>
                </a:lnTo>
                <a:cubicBezTo>
                  <a:pt x="17986" y="956442"/>
                  <a:pt x="33376" y="907252"/>
                  <a:pt x="53196" y="860392"/>
                </a:cubicBezTo>
                <a:lnTo>
                  <a:pt x="102930" y="768765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B0C4F0F-9CF3-4F2B-A975-FA46523F1D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3177" y="7200152"/>
            <a:ext cx="1451970" cy="1936208"/>
          </a:xfrm>
          <a:custGeom>
            <a:avLst/>
            <a:gdLst>
              <a:gd name="connsiteX0" fmla="*/ 53920 w 1451970"/>
              <a:gd name="connsiteY0" fmla="*/ 0 h 1936208"/>
              <a:gd name="connsiteX1" fmla="*/ 1358844 w 1451970"/>
              <a:gd name="connsiteY1" fmla="*/ 0 h 1936208"/>
              <a:gd name="connsiteX2" fmla="*/ 1358844 w 1451970"/>
              <a:gd name="connsiteY2" fmla="*/ 694608 h 1936208"/>
              <a:gd name="connsiteX3" fmla="*/ 1375559 w 1451970"/>
              <a:gd name="connsiteY3" fmla="*/ 714866 h 1936208"/>
              <a:gd name="connsiteX4" fmla="*/ 1432097 w 1451970"/>
              <a:gd name="connsiteY4" fmla="*/ 813231 h 1936208"/>
              <a:gd name="connsiteX5" fmla="*/ 1451970 w 1451970"/>
              <a:gd name="connsiteY5" fmla="*/ 863670 h 1936208"/>
              <a:gd name="connsiteX6" fmla="*/ 1451970 w 1451970"/>
              <a:gd name="connsiteY6" fmla="*/ 1444282 h 1936208"/>
              <a:gd name="connsiteX7" fmla="*/ 1447784 w 1451970"/>
              <a:gd name="connsiteY7" fmla="*/ 1457768 h 1936208"/>
              <a:gd name="connsiteX8" fmla="*/ 725985 w 1451970"/>
              <a:gd name="connsiteY8" fmla="*/ 1936208 h 1936208"/>
              <a:gd name="connsiteX9" fmla="*/ 4186 w 1451970"/>
              <a:gd name="connsiteY9" fmla="*/ 1457768 h 1936208"/>
              <a:gd name="connsiteX10" fmla="*/ 0 w 1451970"/>
              <a:gd name="connsiteY10" fmla="*/ 1444282 h 1936208"/>
              <a:gd name="connsiteX11" fmla="*/ 0 w 1451970"/>
              <a:gd name="connsiteY11" fmla="*/ 861415 h 1936208"/>
              <a:gd name="connsiteX12" fmla="*/ 4186 w 1451970"/>
              <a:gd name="connsiteY12" fmla="*/ 847930 h 1936208"/>
              <a:gd name="connsiteX13" fmla="*/ 53920 w 1451970"/>
              <a:gd name="connsiteY13" fmla="*/ 756303 h 193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51970" h="1936208">
                <a:moveTo>
                  <a:pt x="53920" y="0"/>
                </a:moveTo>
                <a:lnTo>
                  <a:pt x="1358844" y="0"/>
                </a:lnTo>
                <a:lnTo>
                  <a:pt x="1358844" y="694608"/>
                </a:lnTo>
                <a:lnTo>
                  <a:pt x="1375559" y="714866"/>
                </a:lnTo>
                <a:cubicBezTo>
                  <a:pt x="1396675" y="746122"/>
                  <a:pt x="1415595" y="778984"/>
                  <a:pt x="1432097" y="813231"/>
                </a:cubicBezTo>
                <a:lnTo>
                  <a:pt x="1451970" y="863670"/>
                </a:lnTo>
                <a:lnTo>
                  <a:pt x="1451970" y="1444282"/>
                </a:lnTo>
                <a:lnTo>
                  <a:pt x="1447784" y="1457768"/>
                </a:lnTo>
                <a:cubicBezTo>
                  <a:pt x="1328864" y="1738927"/>
                  <a:pt x="1050463" y="1936208"/>
                  <a:pt x="725985" y="1936208"/>
                </a:cubicBezTo>
                <a:cubicBezTo>
                  <a:pt x="401508" y="1936208"/>
                  <a:pt x="123107" y="1738927"/>
                  <a:pt x="4186" y="1457768"/>
                </a:cubicBezTo>
                <a:lnTo>
                  <a:pt x="0" y="1444282"/>
                </a:lnTo>
                <a:lnTo>
                  <a:pt x="0" y="861415"/>
                </a:lnTo>
                <a:lnTo>
                  <a:pt x="4186" y="847930"/>
                </a:lnTo>
                <a:lnTo>
                  <a:pt x="53920" y="756303"/>
                </a:lnTo>
                <a:close/>
              </a:path>
            </a:pathLst>
          </a:cu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3E8CF4B-E23E-436E-BC10-C70C2B2C66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2" r="27389" b="563"/>
          <a:stretch/>
        </p:blipFill>
        <p:spPr>
          <a:xfrm>
            <a:off x="498911" y="4860366"/>
            <a:ext cx="1401473" cy="1886608"/>
          </a:xfrm>
          <a:custGeom>
            <a:avLst/>
            <a:gdLst>
              <a:gd name="connsiteX0" fmla="*/ 28672 w 1401473"/>
              <a:gd name="connsiteY0" fmla="*/ 0 h 1886608"/>
              <a:gd name="connsiteX1" fmla="*/ 1333596 w 1401473"/>
              <a:gd name="connsiteY1" fmla="*/ 0 h 1886608"/>
              <a:gd name="connsiteX2" fmla="*/ 1333596 w 1401473"/>
              <a:gd name="connsiteY2" fmla="*/ 645008 h 1886608"/>
              <a:gd name="connsiteX3" fmla="*/ 1350311 w 1401473"/>
              <a:gd name="connsiteY3" fmla="*/ 665266 h 1886608"/>
              <a:gd name="connsiteX4" fmla="*/ 1401473 w 1401473"/>
              <a:gd name="connsiteY4" fmla="*/ 754278 h 1886608"/>
              <a:gd name="connsiteX5" fmla="*/ 1401473 w 1401473"/>
              <a:gd name="connsiteY5" fmla="*/ 1446973 h 1886608"/>
              <a:gd name="connsiteX6" fmla="*/ 1350311 w 1401473"/>
              <a:gd name="connsiteY6" fmla="*/ 1541232 h 1886608"/>
              <a:gd name="connsiteX7" fmla="*/ 700737 w 1401473"/>
              <a:gd name="connsiteY7" fmla="*/ 1886608 h 1886608"/>
              <a:gd name="connsiteX8" fmla="*/ 51164 w 1401473"/>
              <a:gd name="connsiteY8" fmla="*/ 1541232 h 1886608"/>
              <a:gd name="connsiteX9" fmla="*/ 0 w 1401473"/>
              <a:gd name="connsiteY9" fmla="*/ 1446971 h 1886608"/>
              <a:gd name="connsiteX10" fmla="*/ 0 w 1401473"/>
              <a:gd name="connsiteY10" fmla="*/ 759527 h 1886608"/>
              <a:gd name="connsiteX11" fmla="*/ 28672 w 1401473"/>
              <a:gd name="connsiteY11" fmla="*/ 706703 h 18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1473" h="1886608">
                <a:moveTo>
                  <a:pt x="28672" y="0"/>
                </a:moveTo>
                <a:lnTo>
                  <a:pt x="1333596" y="0"/>
                </a:lnTo>
                <a:lnTo>
                  <a:pt x="1333596" y="645008"/>
                </a:lnTo>
                <a:lnTo>
                  <a:pt x="1350311" y="665266"/>
                </a:lnTo>
                <a:lnTo>
                  <a:pt x="1401473" y="754278"/>
                </a:lnTo>
                <a:lnTo>
                  <a:pt x="1401473" y="1446973"/>
                </a:lnTo>
                <a:lnTo>
                  <a:pt x="1350311" y="1541232"/>
                </a:lnTo>
                <a:cubicBezTo>
                  <a:pt x="1209535" y="1749607"/>
                  <a:pt x="971135" y="1886608"/>
                  <a:pt x="700737" y="1886608"/>
                </a:cubicBezTo>
                <a:cubicBezTo>
                  <a:pt x="430339" y="1886608"/>
                  <a:pt x="191939" y="1749607"/>
                  <a:pt x="51164" y="1541232"/>
                </a:cubicBezTo>
                <a:lnTo>
                  <a:pt x="0" y="1446971"/>
                </a:lnTo>
                <a:lnTo>
                  <a:pt x="0" y="759527"/>
                </a:lnTo>
                <a:lnTo>
                  <a:pt x="28672" y="706703"/>
                </a:lnTo>
                <a:close/>
              </a:path>
            </a:pathLst>
          </a:cu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FABFCA4-33A0-47B1-A93E-69B42EC652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2066" y="4858115"/>
            <a:ext cx="1430791" cy="1907967"/>
          </a:xfrm>
          <a:custGeom>
            <a:avLst/>
            <a:gdLst>
              <a:gd name="connsiteX0" fmla="*/ 43331 w 1430791"/>
              <a:gd name="connsiteY0" fmla="*/ 0 h 1907967"/>
              <a:gd name="connsiteX1" fmla="*/ 1348255 w 1430791"/>
              <a:gd name="connsiteY1" fmla="*/ 0 h 1907967"/>
              <a:gd name="connsiteX2" fmla="*/ 1348255 w 1430791"/>
              <a:gd name="connsiteY2" fmla="*/ 666367 h 1907967"/>
              <a:gd name="connsiteX3" fmla="*/ 1364970 w 1430791"/>
              <a:gd name="connsiteY3" fmla="*/ 686625 h 1907967"/>
              <a:gd name="connsiteX4" fmla="*/ 1421508 w 1430791"/>
              <a:gd name="connsiteY4" fmla="*/ 784990 h 1907967"/>
              <a:gd name="connsiteX5" fmla="*/ 1430791 w 1430791"/>
              <a:gd name="connsiteY5" fmla="*/ 808551 h 1907967"/>
              <a:gd name="connsiteX6" fmla="*/ 1430791 w 1430791"/>
              <a:gd name="connsiteY6" fmla="*/ 1441325 h 1907967"/>
              <a:gd name="connsiteX7" fmla="*/ 1364970 w 1430791"/>
              <a:gd name="connsiteY7" fmla="*/ 1562591 h 1907967"/>
              <a:gd name="connsiteX8" fmla="*/ 715396 w 1430791"/>
              <a:gd name="connsiteY8" fmla="*/ 1907967 h 1907967"/>
              <a:gd name="connsiteX9" fmla="*/ 65823 w 1430791"/>
              <a:gd name="connsiteY9" fmla="*/ 1562591 h 1907967"/>
              <a:gd name="connsiteX10" fmla="*/ 0 w 1430791"/>
              <a:gd name="connsiteY10" fmla="*/ 1441323 h 1907967"/>
              <a:gd name="connsiteX11" fmla="*/ 0 w 1430791"/>
              <a:gd name="connsiteY11" fmla="*/ 807893 h 1907967"/>
              <a:gd name="connsiteX12" fmla="*/ 43331 w 1430791"/>
              <a:gd name="connsiteY12" fmla="*/ 728062 h 190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30791" h="1907967">
                <a:moveTo>
                  <a:pt x="43331" y="0"/>
                </a:moveTo>
                <a:lnTo>
                  <a:pt x="1348255" y="0"/>
                </a:lnTo>
                <a:lnTo>
                  <a:pt x="1348255" y="666367"/>
                </a:lnTo>
                <a:lnTo>
                  <a:pt x="1364970" y="686625"/>
                </a:lnTo>
                <a:cubicBezTo>
                  <a:pt x="1386087" y="717881"/>
                  <a:pt x="1405006" y="750743"/>
                  <a:pt x="1421508" y="784990"/>
                </a:cubicBezTo>
                <a:lnTo>
                  <a:pt x="1430791" y="808551"/>
                </a:lnTo>
                <a:lnTo>
                  <a:pt x="1430791" y="1441325"/>
                </a:lnTo>
                <a:lnTo>
                  <a:pt x="1364970" y="1562591"/>
                </a:lnTo>
                <a:cubicBezTo>
                  <a:pt x="1224194" y="1770966"/>
                  <a:pt x="985794" y="1907967"/>
                  <a:pt x="715396" y="1907967"/>
                </a:cubicBezTo>
                <a:cubicBezTo>
                  <a:pt x="444998" y="1907967"/>
                  <a:pt x="206598" y="1770966"/>
                  <a:pt x="65823" y="1562591"/>
                </a:cubicBezTo>
                <a:lnTo>
                  <a:pt x="0" y="1441323"/>
                </a:lnTo>
                <a:lnTo>
                  <a:pt x="0" y="807893"/>
                </a:lnTo>
                <a:lnTo>
                  <a:pt x="43331" y="728062"/>
                </a:lnTo>
                <a:close/>
              </a:path>
            </a:pathLst>
          </a:cu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D311D93-904E-4157-80B9-8789073DEC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r="1019" b="448"/>
          <a:stretch>
            <a:fillRect/>
          </a:stretch>
        </p:blipFill>
        <p:spPr>
          <a:xfrm>
            <a:off x="4760961" y="4637355"/>
            <a:ext cx="1566718" cy="2123151"/>
          </a:xfrm>
          <a:custGeom>
            <a:avLst/>
            <a:gdLst>
              <a:gd name="connsiteX0" fmla="*/ 111294 w 1566718"/>
              <a:gd name="connsiteY0" fmla="*/ 0 h 2123151"/>
              <a:gd name="connsiteX1" fmla="*/ 1416218 w 1566718"/>
              <a:gd name="connsiteY1" fmla="*/ 0 h 2123151"/>
              <a:gd name="connsiteX2" fmla="*/ 1416218 w 1566718"/>
              <a:gd name="connsiteY2" fmla="*/ 881551 h 2123151"/>
              <a:gd name="connsiteX3" fmla="*/ 1432933 w 1566718"/>
              <a:gd name="connsiteY3" fmla="*/ 901809 h 2123151"/>
              <a:gd name="connsiteX4" fmla="*/ 1566718 w 1566718"/>
              <a:gd name="connsiteY4" fmla="*/ 1339792 h 2123151"/>
              <a:gd name="connsiteX5" fmla="*/ 783359 w 1566718"/>
              <a:gd name="connsiteY5" fmla="*/ 2123151 h 2123151"/>
              <a:gd name="connsiteX6" fmla="*/ 0 w 1566718"/>
              <a:gd name="connsiteY6" fmla="*/ 1339792 h 2123151"/>
              <a:gd name="connsiteX7" fmla="*/ 61560 w 1566718"/>
              <a:gd name="connsiteY7" fmla="*/ 1034873 h 2123151"/>
              <a:gd name="connsiteX8" fmla="*/ 111294 w 1566718"/>
              <a:gd name="connsiteY8" fmla="*/ 943246 h 212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6718" h="2123151">
                <a:moveTo>
                  <a:pt x="111294" y="0"/>
                </a:moveTo>
                <a:lnTo>
                  <a:pt x="1416218" y="0"/>
                </a:lnTo>
                <a:lnTo>
                  <a:pt x="1416218" y="881551"/>
                </a:lnTo>
                <a:lnTo>
                  <a:pt x="1432933" y="901809"/>
                </a:lnTo>
                <a:cubicBezTo>
                  <a:pt x="1517398" y="1026834"/>
                  <a:pt x="1566718" y="1177553"/>
                  <a:pt x="1566718" y="1339792"/>
                </a:cubicBezTo>
                <a:cubicBezTo>
                  <a:pt x="1566718" y="1772429"/>
                  <a:pt x="1215996" y="2123151"/>
                  <a:pt x="783359" y="2123151"/>
                </a:cubicBezTo>
                <a:cubicBezTo>
                  <a:pt x="350722" y="2123151"/>
                  <a:pt x="0" y="1772429"/>
                  <a:pt x="0" y="1339792"/>
                </a:cubicBezTo>
                <a:cubicBezTo>
                  <a:pt x="0" y="1231633"/>
                  <a:pt x="21920" y="1128593"/>
                  <a:pt x="61560" y="1034873"/>
                </a:cubicBezTo>
                <a:lnTo>
                  <a:pt x="111294" y="943246"/>
                </a:lnTo>
                <a:close/>
              </a:path>
            </a:pathLst>
          </a:cu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8858A16-75D4-4DEB-A752-6742D8302F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797" y="7182125"/>
            <a:ext cx="1465489" cy="1954235"/>
          </a:xfrm>
          <a:custGeom>
            <a:avLst/>
            <a:gdLst>
              <a:gd name="connsiteX0" fmla="*/ 59379 w 1465489"/>
              <a:gd name="connsiteY0" fmla="*/ 0 h 1954235"/>
              <a:gd name="connsiteX1" fmla="*/ 1364303 w 1465489"/>
              <a:gd name="connsiteY1" fmla="*/ 0 h 1954235"/>
              <a:gd name="connsiteX2" fmla="*/ 1364303 w 1465489"/>
              <a:gd name="connsiteY2" fmla="*/ 720350 h 1954235"/>
              <a:gd name="connsiteX3" fmla="*/ 1381018 w 1465489"/>
              <a:gd name="connsiteY3" fmla="*/ 740608 h 1954235"/>
              <a:gd name="connsiteX4" fmla="*/ 1437556 w 1465489"/>
              <a:gd name="connsiteY4" fmla="*/ 838973 h 1954235"/>
              <a:gd name="connsiteX5" fmla="*/ 1465489 w 1465489"/>
              <a:gd name="connsiteY5" fmla="*/ 909869 h 1954235"/>
              <a:gd name="connsiteX6" fmla="*/ 1465489 w 1465489"/>
              <a:gd name="connsiteY6" fmla="*/ 1444059 h 1954235"/>
              <a:gd name="connsiteX7" fmla="*/ 1453243 w 1465489"/>
              <a:gd name="connsiteY7" fmla="*/ 1483510 h 1954235"/>
              <a:gd name="connsiteX8" fmla="*/ 889318 w 1465489"/>
              <a:gd name="connsiteY8" fmla="*/ 1946035 h 1954235"/>
              <a:gd name="connsiteX9" fmla="*/ 807975 w 1465489"/>
              <a:gd name="connsiteY9" fmla="*/ 1954235 h 1954235"/>
              <a:gd name="connsiteX10" fmla="*/ 654913 w 1465489"/>
              <a:gd name="connsiteY10" fmla="*/ 1954235 h 1954235"/>
              <a:gd name="connsiteX11" fmla="*/ 573570 w 1465489"/>
              <a:gd name="connsiteY11" fmla="*/ 1946035 h 1954235"/>
              <a:gd name="connsiteX12" fmla="*/ 9645 w 1465489"/>
              <a:gd name="connsiteY12" fmla="*/ 1483510 h 1954235"/>
              <a:gd name="connsiteX13" fmla="*/ 0 w 1465489"/>
              <a:gd name="connsiteY13" fmla="*/ 1452438 h 1954235"/>
              <a:gd name="connsiteX14" fmla="*/ 0 w 1465489"/>
              <a:gd name="connsiteY14" fmla="*/ 904743 h 1954235"/>
              <a:gd name="connsiteX15" fmla="*/ 9645 w 1465489"/>
              <a:gd name="connsiteY15" fmla="*/ 873672 h 1954235"/>
              <a:gd name="connsiteX16" fmla="*/ 59379 w 1465489"/>
              <a:gd name="connsiteY16" fmla="*/ 782045 h 1954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65489" h="1954235">
                <a:moveTo>
                  <a:pt x="59379" y="0"/>
                </a:moveTo>
                <a:lnTo>
                  <a:pt x="1364303" y="0"/>
                </a:lnTo>
                <a:lnTo>
                  <a:pt x="1364303" y="720350"/>
                </a:lnTo>
                <a:lnTo>
                  <a:pt x="1381018" y="740608"/>
                </a:lnTo>
                <a:cubicBezTo>
                  <a:pt x="1402134" y="771864"/>
                  <a:pt x="1421054" y="804726"/>
                  <a:pt x="1437556" y="838973"/>
                </a:cubicBezTo>
                <a:lnTo>
                  <a:pt x="1465489" y="909869"/>
                </a:lnTo>
                <a:lnTo>
                  <a:pt x="1465489" y="1444059"/>
                </a:lnTo>
                <a:lnTo>
                  <a:pt x="1453243" y="1483510"/>
                </a:lnTo>
                <a:cubicBezTo>
                  <a:pt x="1354142" y="1717809"/>
                  <a:pt x="1144292" y="1893860"/>
                  <a:pt x="889318" y="1946035"/>
                </a:cubicBezTo>
                <a:lnTo>
                  <a:pt x="807975" y="1954235"/>
                </a:lnTo>
                <a:lnTo>
                  <a:pt x="654913" y="1954235"/>
                </a:lnTo>
                <a:lnTo>
                  <a:pt x="573570" y="1946035"/>
                </a:lnTo>
                <a:cubicBezTo>
                  <a:pt x="318596" y="1893860"/>
                  <a:pt x="108746" y="1717809"/>
                  <a:pt x="9645" y="1483510"/>
                </a:cubicBezTo>
                <a:lnTo>
                  <a:pt x="0" y="1452438"/>
                </a:lnTo>
                <a:lnTo>
                  <a:pt x="0" y="904743"/>
                </a:lnTo>
                <a:lnTo>
                  <a:pt x="9645" y="873672"/>
                </a:lnTo>
                <a:lnTo>
                  <a:pt x="59379" y="782045"/>
                </a:lnTo>
                <a:close/>
              </a:path>
            </a:pathLst>
          </a:cu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46A298F-5F56-4533-B19B-A47311A11D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3491" y="7203922"/>
            <a:ext cx="1465489" cy="1954236"/>
          </a:xfrm>
          <a:custGeom>
            <a:avLst/>
            <a:gdLst>
              <a:gd name="connsiteX0" fmla="*/ 60680 w 1465489"/>
              <a:gd name="connsiteY0" fmla="*/ 0 h 1954236"/>
              <a:gd name="connsiteX1" fmla="*/ 1365604 w 1465489"/>
              <a:gd name="connsiteY1" fmla="*/ 0 h 1954236"/>
              <a:gd name="connsiteX2" fmla="*/ 1365604 w 1465489"/>
              <a:gd name="connsiteY2" fmla="*/ 723887 h 1954236"/>
              <a:gd name="connsiteX3" fmla="*/ 1382319 w 1465489"/>
              <a:gd name="connsiteY3" fmla="*/ 744145 h 1954236"/>
              <a:gd name="connsiteX4" fmla="*/ 1438857 w 1465489"/>
              <a:gd name="connsiteY4" fmla="*/ 842510 h 1954236"/>
              <a:gd name="connsiteX5" fmla="*/ 1465489 w 1465489"/>
              <a:gd name="connsiteY5" fmla="*/ 910104 h 1954236"/>
              <a:gd name="connsiteX6" fmla="*/ 1465489 w 1465489"/>
              <a:gd name="connsiteY6" fmla="*/ 1451787 h 1954236"/>
              <a:gd name="connsiteX7" fmla="*/ 1454544 w 1465489"/>
              <a:gd name="connsiteY7" fmla="*/ 1487047 h 1954236"/>
              <a:gd name="connsiteX8" fmla="*/ 890619 w 1465489"/>
              <a:gd name="connsiteY8" fmla="*/ 1949572 h 1954236"/>
              <a:gd name="connsiteX9" fmla="*/ 844352 w 1465489"/>
              <a:gd name="connsiteY9" fmla="*/ 1954236 h 1954236"/>
              <a:gd name="connsiteX10" fmla="*/ 621138 w 1465489"/>
              <a:gd name="connsiteY10" fmla="*/ 1954236 h 1954236"/>
              <a:gd name="connsiteX11" fmla="*/ 574871 w 1465489"/>
              <a:gd name="connsiteY11" fmla="*/ 1949572 h 1954236"/>
              <a:gd name="connsiteX12" fmla="*/ 10946 w 1465489"/>
              <a:gd name="connsiteY12" fmla="*/ 1487047 h 1954236"/>
              <a:gd name="connsiteX13" fmla="*/ 0 w 1465489"/>
              <a:gd name="connsiteY13" fmla="*/ 1451784 h 1954236"/>
              <a:gd name="connsiteX14" fmla="*/ 0 w 1465489"/>
              <a:gd name="connsiteY14" fmla="*/ 912471 h 1954236"/>
              <a:gd name="connsiteX15" fmla="*/ 10946 w 1465489"/>
              <a:gd name="connsiteY15" fmla="*/ 877209 h 1954236"/>
              <a:gd name="connsiteX16" fmla="*/ 60680 w 1465489"/>
              <a:gd name="connsiteY16" fmla="*/ 785582 h 195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65489" h="1954236">
                <a:moveTo>
                  <a:pt x="60680" y="0"/>
                </a:moveTo>
                <a:lnTo>
                  <a:pt x="1365604" y="0"/>
                </a:lnTo>
                <a:lnTo>
                  <a:pt x="1365604" y="723887"/>
                </a:lnTo>
                <a:lnTo>
                  <a:pt x="1382319" y="744145"/>
                </a:lnTo>
                <a:cubicBezTo>
                  <a:pt x="1403435" y="775401"/>
                  <a:pt x="1422355" y="808263"/>
                  <a:pt x="1438857" y="842510"/>
                </a:cubicBezTo>
                <a:lnTo>
                  <a:pt x="1465489" y="910104"/>
                </a:lnTo>
                <a:lnTo>
                  <a:pt x="1465489" y="1451787"/>
                </a:lnTo>
                <a:lnTo>
                  <a:pt x="1454544" y="1487047"/>
                </a:lnTo>
                <a:cubicBezTo>
                  <a:pt x="1355443" y="1721346"/>
                  <a:pt x="1145593" y="1897397"/>
                  <a:pt x="890619" y="1949572"/>
                </a:cubicBezTo>
                <a:lnTo>
                  <a:pt x="844352" y="1954236"/>
                </a:lnTo>
                <a:lnTo>
                  <a:pt x="621138" y="1954236"/>
                </a:lnTo>
                <a:lnTo>
                  <a:pt x="574871" y="1949572"/>
                </a:lnTo>
                <a:cubicBezTo>
                  <a:pt x="319897" y="1897397"/>
                  <a:pt x="110047" y="1721346"/>
                  <a:pt x="10946" y="1487047"/>
                </a:cubicBezTo>
                <a:lnTo>
                  <a:pt x="0" y="1451784"/>
                </a:lnTo>
                <a:lnTo>
                  <a:pt x="0" y="912471"/>
                </a:lnTo>
                <a:lnTo>
                  <a:pt x="10946" y="877209"/>
                </a:lnTo>
                <a:lnTo>
                  <a:pt x="60680" y="785582"/>
                </a:lnTo>
                <a:close/>
              </a:path>
            </a:pathLst>
          </a:cu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0DF3FDD-C7D1-4A6E-9D6F-9B6D5A9B7FF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r="28544"/>
          <a:stretch/>
        </p:blipFill>
        <p:spPr>
          <a:xfrm>
            <a:off x="4816521" y="2110934"/>
            <a:ext cx="1480973" cy="2125769"/>
          </a:xfrm>
          <a:custGeom>
            <a:avLst/>
            <a:gdLst>
              <a:gd name="connsiteX0" fmla="*/ 68422 w 1480973"/>
              <a:gd name="connsiteY0" fmla="*/ 0 h 2125769"/>
              <a:gd name="connsiteX1" fmla="*/ 1373346 w 1480973"/>
              <a:gd name="connsiteY1" fmla="*/ 0 h 2125769"/>
              <a:gd name="connsiteX2" fmla="*/ 1373346 w 1480973"/>
              <a:gd name="connsiteY2" fmla="*/ 884169 h 2125769"/>
              <a:gd name="connsiteX3" fmla="*/ 1390061 w 1480973"/>
              <a:gd name="connsiteY3" fmla="*/ 904427 h 2125769"/>
              <a:gd name="connsiteX4" fmla="*/ 1446599 w 1480973"/>
              <a:gd name="connsiteY4" fmla="*/ 1002792 h 2125769"/>
              <a:gd name="connsiteX5" fmla="*/ 1480973 w 1480973"/>
              <a:gd name="connsiteY5" fmla="*/ 1090035 h 2125769"/>
              <a:gd name="connsiteX6" fmla="*/ 1480973 w 1480973"/>
              <a:gd name="connsiteY6" fmla="*/ 1587128 h 2125769"/>
              <a:gd name="connsiteX7" fmla="*/ 1462286 w 1480973"/>
              <a:gd name="connsiteY7" fmla="*/ 1647329 h 2125769"/>
              <a:gd name="connsiteX8" fmla="*/ 740487 w 1480973"/>
              <a:gd name="connsiteY8" fmla="*/ 2125769 h 2125769"/>
              <a:gd name="connsiteX9" fmla="*/ 18688 w 1480973"/>
              <a:gd name="connsiteY9" fmla="*/ 1647329 h 2125769"/>
              <a:gd name="connsiteX10" fmla="*/ 0 w 1480973"/>
              <a:gd name="connsiteY10" fmla="*/ 1587125 h 2125769"/>
              <a:gd name="connsiteX11" fmla="*/ 0 w 1480973"/>
              <a:gd name="connsiteY11" fmla="*/ 1097694 h 2125769"/>
              <a:gd name="connsiteX12" fmla="*/ 18688 w 1480973"/>
              <a:gd name="connsiteY12" fmla="*/ 1037491 h 2125769"/>
              <a:gd name="connsiteX13" fmla="*/ 68422 w 1480973"/>
              <a:gd name="connsiteY13" fmla="*/ 945864 h 212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80973" h="2125769">
                <a:moveTo>
                  <a:pt x="68422" y="0"/>
                </a:moveTo>
                <a:lnTo>
                  <a:pt x="1373346" y="0"/>
                </a:lnTo>
                <a:lnTo>
                  <a:pt x="1373346" y="884169"/>
                </a:lnTo>
                <a:lnTo>
                  <a:pt x="1390061" y="904427"/>
                </a:lnTo>
                <a:cubicBezTo>
                  <a:pt x="1411177" y="935683"/>
                  <a:pt x="1430097" y="968545"/>
                  <a:pt x="1446599" y="1002792"/>
                </a:cubicBezTo>
                <a:lnTo>
                  <a:pt x="1480973" y="1090035"/>
                </a:lnTo>
                <a:lnTo>
                  <a:pt x="1480973" y="1587128"/>
                </a:lnTo>
                <a:lnTo>
                  <a:pt x="1462286" y="1647329"/>
                </a:lnTo>
                <a:cubicBezTo>
                  <a:pt x="1343365" y="1928488"/>
                  <a:pt x="1064965" y="2125769"/>
                  <a:pt x="740487" y="2125769"/>
                </a:cubicBezTo>
                <a:cubicBezTo>
                  <a:pt x="416009" y="2125769"/>
                  <a:pt x="137609" y="1928488"/>
                  <a:pt x="18688" y="1647329"/>
                </a:cubicBezTo>
                <a:lnTo>
                  <a:pt x="0" y="1587125"/>
                </a:lnTo>
                <a:lnTo>
                  <a:pt x="0" y="1097694"/>
                </a:lnTo>
                <a:lnTo>
                  <a:pt x="18688" y="1037491"/>
                </a:lnTo>
                <a:lnTo>
                  <a:pt x="68422" y="945864"/>
                </a:lnTo>
                <a:close/>
              </a:path>
            </a:pathLst>
          </a:cu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01169FD-DB1C-455A-822B-5D64513DDB5A}"/>
              </a:ext>
            </a:extLst>
          </p:cNvPr>
          <p:cNvSpPr txBox="1"/>
          <p:nvPr/>
        </p:nvSpPr>
        <p:spPr>
          <a:xfrm>
            <a:off x="420558" y="4301886"/>
            <a:ext cx="1396216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>
                <a:solidFill>
                  <a:srgbClr val="FFFF00"/>
                </a:solidFill>
                <a:latin typeface="#9Slide03 Montserrat Black" panose="00000A00000000000000" pitchFamily="2" charset="0"/>
              </a:rPr>
              <a:t>Phạm Gia Đại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#9Slide01 Noi dung ngan" panose="00000600000000000000" pitchFamily="2" charset="0"/>
              </a:rPr>
              <a:t>Lớp 4A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F6804AB-DE81-4074-B113-BC38B3A02AB3}"/>
              </a:ext>
            </a:extLst>
          </p:cNvPr>
          <p:cNvSpPr txBox="1"/>
          <p:nvPr/>
        </p:nvSpPr>
        <p:spPr>
          <a:xfrm>
            <a:off x="2487369" y="4301886"/>
            <a:ext cx="1777731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>
                <a:solidFill>
                  <a:srgbClr val="FFFF00"/>
                </a:solidFill>
                <a:latin typeface="#9Slide03 Montserrat Black" panose="00000A00000000000000" pitchFamily="2" charset="0"/>
              </a:rPr>
              <a:t>Võ Thị Tâm Đoan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#9Slide01 Noi dung ngan" panose="00000600000000000000" pitchFamily="2" charset="0"/>
              </a:rPr>
              <a:t>Lớp 4B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A1CB280-4C5D-4863-B1DF-19D1949E2496}"/>
              </a:ext>
            </a:extLst>
          </p:cNvPr>
          <p:cNvSpPr txBox="1"/>
          <p:nvPr/>
        </p:nvSpPr>
        <p:spPr>
          <a:xfrm>
            <a:off x="4616023" y="4301886"/>
            <a:ext cx="2056653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>
                <a:solidFill>
                  <a:srgbClr val="FFFF00"/>
                </a:solidFill>
                <a:latin typeface="#9Slide03 Montserrat Black" panose="00000A00000000000000" pitchFamily="2" charset="0"/>
              </a:rPr>
              <a:t>Huỳnh Nguyễn Kim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#9Slide01 Noi dung ngan" panose="00000600000000000000" pitchFamily="2" charset="0"/>
              </a:rPr>
              <a:t>Lớp 5A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EDCFF2A-A14F-49E2-BEFF-746B9DD3C7E3}"/>
              </a:ext>
            </a:extLst>
          </p:cNvPr>
          <p:cNvSpPr txBox="1"/>
          <p:nvPr/>
        </p:nvSpPr>
        <p:spPr>
          <a:xfrm>
            <a:off x="420558" y="6779145"/>
            <a:ext cx="1684757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>
                <a:solidFill>
                  <a:srgbClr val="FFFF00"/>
                </a:solidFill>
                <a:latin typeface="#9Slide03 Montserrat Black" panose="00000A00000000000000" pitchFamily="2" charset="0"/>
              </a:rPr>
              <a:t>Trần Võ Hiếu Kỳ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#9Slide01 Noi dung ngan" panose="00000600000000000000" pitchFamily="2" charset="0"/>
              </a:rPr>
              <a:t>Lớp 4A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407A598-0C5B-4215-9053-547EFD4438FE}"/>
              </a:ext>
            </a:extLst>
          </p:cNvPr>
          <p:cNvSpPr txBox="1"/>
          <p:nvPr/>
        </p:nvSpPr>
        <p:spPr>
          <a:xfrm>
            <a:off x="2793071" y="6779145"/>
            <a:ext cx="1264770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>
                <a:solidFill>
                  <a:srgbClr val="FFFF00"/>
                </a:solidFill>
                <a:latin typeface="#9Slide03 Montserrat Black" panose="00000A00000000000000" pitchFamily="2" charset="0"/>
              </a:rPr>
              <a:t>Vũ Đình Lực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#9Slide01 Noi dung ngan" panose="00000600000000000000" pitchFamily="2" charset="0"/>
              </a:rPr>
              <a:t>Lớp 5B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8FE03B2-F016-4637-81FE-5660971FE1E8}"/>
              </a:ext>
            </a:extLst>
          </p:cNvPr>
          <p:cNvSpPr txBox="1"/>
          <p:nvPr/>
        </p:nvSpPr>
        <p:spPr>
          <a:xfrm>
            <a:off x="4284359" y="6779145"/>
            <a:ext cx="2519921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>
                <a:solidFill>
                  <a:srgbClr val="FFFF00"/>
                </a:solidFill>
                <a:latin typeface="#9Slide03 Montserrat Black" panose="00000A00000000000000" pitchFamily="2" charset="0"/>
              </a:rPr>
              <a:t>Nguyễn Phạm Bảo Minh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#9Slide01 Noi dung ngan" panose="00000600000000000000" pitchFamily="2" charset="0"/>
              </a:rPr>
              <a:t>Lớp 5A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4E2A44-8DF3-4993-A3EF-62255BA6CDC3}"/>
              </a:ext>
            </a:extLst>
          </p:cNvPr>
          <p:cNvSpPr txBox="1"/>
          <p:nvPr/>
        </p:nvSpPr>
        <p:spPr>
          <a:xfrm>
            <a:off x="71995" y="9220805"/>
            <a:ext cx="2269852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>
                <a:solidFill>
                  <a:srgbClr val="FFFF00"/>
                </a:solidFill>
                <a:latin typeface="#9Slide03 Montserrat Black" panose="00000A00000000000000" pitchFamily="2" charset="0"/>
              </a:rPr>
              <a:t>Võ Nguyễn Thảo Nguyên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#9Slide01 Noi dung ngan" panose="00000600000000000000" pitchFamily="2" charset="0"/>
              </a:rPr>
              <a:t>Lớp 4A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5179AE-2111-48BC-B4F1-916243EE82CF}"/>
              </a:ext>
            </a:extLst>
          </p:cNvPr>
          <p:cNvSpPr txBox="1"/>
          <p:nvPr/>
        </p:nvSpPr>
        <p:spPr>
          <a:xfrm>
            <a:off x="2519759" y="9220805"/>
            <a:ext cx="1811393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400">
                <a:solidFill>
                  <a:srgbClr val="FFFF00"/>
                </a:solidFill>
                <a:latin typeface="#9Slide03 Montserrat Black" panose="00000A00000000000000" pitchFamily="2" charset="0"/>
              </a:rPr>
              <a:t>Thái Thị Mộng Thùy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#9Slide01 Noi dung ngan" panose="00000600000000000000" pitchFamily="2" charset="0"/>
              </a:rPr>
              <a:t>Lớp 5A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2D429F-2925-43BC-8906-E5E8D1E8B5F7}"/>
              </a:ext>
            </a:extLst>
          </p:cNvPr>
          <p:cNvSpPr txBox="1"/>
          <p:nvPr/>
        </p:nvSpPr>
        <p:spPr>
          <a:xfrm>
            <a:off x="4853356" y="9220805"/>
            <a:ext cx="1569340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>
                <a:solidFill>
                  <a:srgbClr val="FFFF00"/>
                </a:solidFill>
                <a:latin typeface="#9Slide03 Montserrat Black" panose="00000A00000000000000" pitchFamily="2" charset="0"/>
              </a:rPr>
              <a:t>Tô Thị Tố Trinh</a:t>
            </a:r>
          </a:p>
          <a:p>
            <a:pPr algn="ctr"/>
            <a:r>
              <a:rPr lang="en-US" sz="1400">
                <a:solidFill>
                  <a:schemeClr val="bg1"/>
                </a:solidFill>
                <a:latin typeface="#9Slide01 Noi dung ngan" panose="00000600000000000000" pitchFamily="2" charset="0"/>
              </a:rPr>
              <a:t>Lớp 5A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>
            <a:extLst>
              <a:ext uri="{FF2B5EF4-FFF2-40B4-BE49-F238E27FC236}">
                <a16:creationId xmlns:a16="http://schemas.microsoft.com/office/drawing/2014/main" id="{3EFBD291-28A9-4A0A-8CB1-F391A8345A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50000"/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30"/>
          <a:stretch/>
        </p:blipFill>
        <p:spPr>
          <a:xfrm>
            <a:off x="4814" y="5491755"/>
            <a:ext cx="2738386" cy="44073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1D77545-8B52-4668-8D77-9F1C29FB32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1" t="8861" r="21561" b="8861"/>
          <a:stretch/>
        </p:blipFill>
        <p:spPr>
          <a:xfrm>
            <a:off x="-4814" y="-1"/>
            <a:ext cx="6862814" cy="9906001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F7B027-9F60-4AAD-9FF4-DEFDCB484BE3}"/>
              </a:ext>
            </a:extLst>
          </p:cNvPr>
          <p:cNvSpPr/>
          <p:nvPr/>
        </p:nvSpPr>
        <p:spPr>
          <a:xfrm>
            <a:off x="-4814" y="8839200"/>
            <a:ext cx="6862814" cy="924127"/>
          </a:xfrm>
          <a:custGeom>
            <a:avLst/>
            <a:gdLst>
              <a:gd name="connsiteX0" fmla="*/ 1343680 w 8229600"/>
              <a:gd name="connsiteY0" fmla="*/ 0 h 924127"/>
              <a:gd name="connsiteX1" fmla="*/ 8153400 w 8229600"/>
              <a:gd name="connsiteY1" fmla="*/ 554795 h 924127"/>
              <a:gd name="connsiteX2" fmla="*/ 8229600 w 8229600"/>
              <a:gd name="connsiteY2" fmla="*/ 554795 h 924127"/>
              <a:gd name="connsiteX3" fmla="*/ 8229600 w 8229600"/>
              <a:gd name="connsiteY3" fmla="*/ 924127 h 924127"/>
              <a:gd name="connsiteX4" fmla="*/ 0 w 8229600"/>
              <a:gd name="connsiteY4" fmla="*/ 924127 h 924127"/>
              <a:gd name="connsiteX5" fmla="*/ 0 w 8229600"/>
              <a:gd name="connsiteY5" fmla="*/ 554795 h 92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9600" h="924127">
                <a:moveTo>
                  <a:pt x="1343680" y="0"/>
                </a:moveTo>
                <a:lnTo>
                  <a:pt x="8153400" y="554795"/>
                </a:lnTo>
                <a:lnTo>
                  <a:pt x="8229600" y="554795"/>
                </a:lnTo>
                <a:lnTo>
                  <a:pt x="8229600" y="924127"/>
                </a:lnTo>
                <a:lnTo>
                  <a:pt x="0" y="924127"/>
                </a:lnTo>
                <a:lnTo>
                  <a:pt x="0" y="554795"/>
                </a:lnTo>
                <a:close/>
              </a:path>
            </a:pathLst>
          </a:custGeom>
          <a:gradFill>
            <a:gsLst>
              <a:gs pos="22000">
                <a:schemeClr val="accent4">
                  <a:lumMod val="75000"/>
                </a:schemeClr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9C95CAD-EEC2-4356-AB07-0D2065ACE747}"/>
              </a:ext>
            </a:extLst>
          </p:cNvPr>
          <p:cNvSpPr/>
          <p:nvPr/>
        </p:nvSpPr>
        <p:spPr>
          <a:xfrm>
            <a:off x="-4814" y="8915401"/>
            <a:ext cx="6862814" cy="990600"/>
          </a:xfrm>
          <a:custGeom>
            <a:avLst/>
            <a:gdLst>
              <a:gd name="connsiteX0" fmla="*/ 1343680 w 8229600"/>
              <a:gd name="connsiteY0" fmla="*/ 0 h 924127"/>
              <a:gd name="connsiteX1" fmla="*/ 8153400 w 8229600"/>
              <a:gd name="connsiteY1" fmla="*/ 554795 h 924127"/>
              <a:gd name="connsiteX2" fmla="*/ 8229600 w 8229600"/>
              <a:gd name="connsiteY2" fmla="*/ 554795 h 924127"/>
              <a:gd name="connsiteX3" fmla="*/ 8229600 w 8229600"/>
              <a:gd name="connsiteY3" fmla="*/ 924127 h 924127"/>
              <a:gd name="connsiteX4" fmla="*/ 0 w 8229600"/>
              <a:gd name="connsiteY4" fmla="*/ 924127 h 924127"/>
              <a:gd name="connsiteX5" fmla="*/ 0 w 8229600"/>
              <a:gd name="connsiteY5" fmla="*/ 554795 h 92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9600" h="924127">
                <a:moveTo>
                  <a:pt x="1343680" y="0"/>
                </a:moveTo>
                <a:lnTo>
                  <a:pt x="8153400" y="554795"/>
                </a:lnTo>
                <a:lnTo>
                  <a:pt x="8229600" y="554795"/>
                </a:lnTo>
                <a:lnTo>
                  <a:pt x="8229600" y="924127"/>
                </a:lnTo>
                <a:lnTo>
                  <a:pt x="0" y="924127"/>
                </a:lnTo>
                <a:lnTo>
                  <a:pt x="0" y="5547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E92F81-2376-4D12-AA8C-8C1EA2CF4B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573461"/>
            <a:ext cx="1147028" cy="990799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54CF08E-AB0D-4A5B-8F0E-D065CA0CB406}"/>
              </a:ext>
            </a:extLst>
          </p:cNvPr>
          <p:cNvSpPr/>
          <p:nvPr/>
        </p:nvSpPr>
        <p:spPr>
          <a:xfrm>
            <a:off x="-4814" y="8981873"/>
            <a:ext cx="6862814" cy="924127"/>
          </a:xfrm>
          <a:custGeom>
            <a:avLst/>
            <a:gdLst>
              <a:gd name="connsiteX0" fmla="*/ 1343680 w 8229600"/>
              <a:gd name="connsiteY0" fmla="*/ 0 h 924127"/>
              <a:gd name="connsiteX1" fmla="*/ 8153400 w 8229600"/>
              <a:gd name="connsiteY1" fmla="*/ 554795 h 924127"/>
              <a:gd name="connsiteX2" fmla="*/ 8229600 w 8229600"/>
              <a:gd name="connsiteY2" fmla="*/ 554795 h 924127"/>
              <a:gd name="connsiteX3" fmla="*/ 8229600 w 8229600"/>
              <a:gd name="connsiteY3" fmla="*/ 924127 h 924127"/>
              <a:gd name="connsiteX4" fmla="*/ 0 w 8229600"/>
              <a:gd name="connsiteY4" fmla="*/ 924127 h 924127"/>
              <a:gd name="connsiteX5" fmla="*/ 0 w 8229600"/>
              <a:gd name="connsiteY5" fmla="*/ 554795 h 92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9600" h="924127">
                <a:moveTo>
                  <a:pt x="1343680" y="0"/>
                </a:moveTo>
                <a:lnTo>
                  <a:pt x="8153400" y="554795"/>
                </a:lnTo>
                <a:lnTo>
                  <a:pt x="8229600" y="554795"/>
                </a:lnTo>
                <a:lnTo>
                  <a:pt x="8229600" y="924127"/>
                </a:lnTo>
                <a:lnTo>
                  <a:pt x="0" y="924127"/>
                </a:lnTo>
                <a:lnTo>
                  <a:pt x="0" y="554795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EE31074-BC60-4FE6-A1B7-600FD725F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2981"/>
            <a:ext cx="1577944" cy="13630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0E10C28-8C7A-48DD-94AC-58827EFFB7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"/>
            <a:ext cx="972760" cy="105045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07D86FD-B083-45C2-92F8-2D314921B6F0}"/>
              </a:ext>
            </a:extLst>
          </p:cNvPr>
          <p:cNvSpPr txBox="1"/>
          <p:nvPr/>
        </p:nvSpPr>
        <p:spPr>
          <a:xfrm>
            <a:off x="1999121" y="536893"/>
            <a:ext cx="28597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#9Slide03 Talling" panose="02040603050506020204" pitchFamily="18" charset="0"/>
              </a:rPr>
              <a:t>HỘI ĐỒNG ĐỘI HUYỆN VĨNH THUẬN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#9Slide03 Talling" panose="02040603050506020204" pitchFamily="18" charset="0"/>
              </a:rPr>
              <a:t>LIÊN ĐỘI TIỂU HỌC VĨNH BÌNH BẮC 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D941D78-DA6A-40BF-95FC-97FC76318B09}"/>
              </a:ext>
            </a:extLst>
          </p:cNvPr>
          <p:cNvSpPr txBox="1"/>
          <p:nvPr/>
        </p:nvSpPr>
        <p:spPr>
          <a:xfrm>
            <a:off x="2198665" y="2103490"/>
            <a:ext cx="240610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rgbClr val="FFFF00"/>
                </a:solidFill>
                <a:latin typeface="UTM Impact" panose="02040603050506020204" pitchFamily="18" charset="0"/>
              </a:rPr>
              <a:t>LIÊN ĐỘI TRƯỞNG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C047B5-13FB-4277-BDCD-09D3708C4D47}"/>
              </a:ext>
            </a:extLst>
          </p:cNvPr>
          <p:cNvSpPr txBox="1"/>
          <p:nvPr/>
        </p:nvSpPr>
        <p:spPr>
          <a:xfrm>
            <a:off x="1573524" y="2582931"/>
            <a:ext cx="371095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#9Slide03 Montserrat Black" panose="00000A00000000000000" pitchFamily="2" charset="0"/>
              </a:rPr>
              <a:t>NHIỆM KỲ NĂM HỌC 2022-2023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1237FB1-091A-4304-BC06-04D2895C4C7A}"/>
              </a:ext>
            </a:extLst>
          </p:cNvPr>
          <p:cNvGrpSpPr/>
          <p:nvPr/>
        </p:nvGrpSpPr>
        <p:grpSpPr>
          <a:xfrm>
            <a:off x="1673058" y="3026158"/>
            <a:ext cx="3432342" cy="3420352"/>
            <a:chOff x="975016" y="2023001"/>
            <a:chExt cx="3638236" cy="3625526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B3F203A-1A38-484D-9BA1-3235F7BCE8C1}"/>
                </a:ext>
              </a:extLst>
            </p:cNvPr>
            <p:cNvSpPr/>
            <p:nvPr/>
          </p:nvSpPr>
          <p:spPr>
            <a:xfrm>
              <a:off x="975016" y="2023001"/>
              <a:ext cx="3625526" cy="362552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74B14B3-86B2-4935-BBF4-02E46C8D07B9}"/>
                </a:ext>
              </a:extLst>
            </p:cNvPr>
            <p:cNvSpPr/>
            <p:nvPr/>
          </p:nvSpPr>
          <p:spPr>
            <a:xfrm>
              <a:off x="1404487" y="2450701"/>
              <a:ext cx="210406" cy="2104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D58BFFB-B2CF-4072-A449-E98C44CB4B91}"/>
                </a:ext>
              </a:extLst>
            </p:cNvPr>
            <p:cNvSpPr/>
            <p:nvPr/>
          </p:nvSpPr>
          <p:spPr>
            <a:xfrm>
              <a:off x="4522184" y="4075417"/>
              <a:ext cx="91068" cy="910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64F79D2-5394-42EE-880A-12ACB733F859}"/>
                </a:ext>
              </a:extLst>
            </p:cNvPr>
            <p:cNvSpPr/>
            <p:nvPr/>
          </p:nvSpPr>
          <p:spPr>
            <a:xfrm>
              <a:off x="998619" y="4283568"/>
              <a:ext cx="91068" cy="910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57F4E74-D9D4-47CB-9B87-81316F1537FC}"/>
                </a:ext>
              </a:extLst>
            </p:cNvPr>
            <p:cNvSpPr/>
            <p:nvPr/>
          </p:nvSpPr>
          <p:spPr>
            <a:xfrm>
              <a:off x="3370103" y="5419089"/>
              <a:ext cx="210406" cy="2104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FC73BA4-68BF-4F4B-BC27-F700FD4EB6AD}"/>
                </a:ext>
              </a:extLst>
            </p:cNvPr>
            <p:cNvSpPr/>
            <p:nvPr/>
          </p:nvSpPr>
          <p:spPr>
            <a:xfrm>
              <a:off x="3962400" y="2450701"/>
              <a:ext cx="134206" cy="1342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71" name="Oval 70">
            <a:extLst>
              <a:ext uri="{FF2B5EF4-FFF2-40B4-BE49-F238E27FC236}">
                <a16:creationId xmlns:a16="http://schemas.microsoft.com/office/drawing/2014/main" id="{3DCBA9AD-0D1C-4BAB-9359-463ED66246C3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885280" y="3218221"/>
            <a:ext cx="3032878" cy="3032877"/>
          </a:xfrm>
          <a:prstGeom prst="ellipse">
            <a:avLst/>
          </a:prstGeom>
          <a:blipFill dpi="0" rotWithShape="0"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7136" t="-10334" r="-387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DD187E3-FF71-424A-9F3C-DFAB169D40CA}"/>
              </a:ext>
            </a:extLst>
          </p:cNvPr>
          <p:cNvSpPr txBox="1"/>
          <p:nvPr/>
        </p:nvSpPr>
        <p:spPr>
          <a:xfrm>
            <a:off x="1808661" y="6626255"/>
            <a:ext cx="3161122" cy="5847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rPr>
              <a:t>Bạn Thái Thị Mộng Thùy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Noi dung ngan" panose="00000600000000000000" pitchFamily="2" charset="0"/>
                <a:ea typeface="+mn-ea"/>
                <a:cs typeface="+mn-cs"/>
              </a:rPr>
              <a:t>Lớp 5A</a:t>
            </a:r>
          </a:p>
        </p:txBody>
      </p:sp>
    </p:spTree>
    <p:extLst>
      <p:ext uri="{BB962C8B-B14F-4D97-AF65-F5344CB8AC3E}">
        <p14:creationId xmlns:p14="http://schemas.microsoft.com/office/powerpoint/2010/main" val="2667223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>
            <a:extLst>
              <a:ext uri="{FF2B5EF4-FFF2-40B4-BE49-F238E27FC236}">
                <a16:creationId xmlns:a16="http://schemas.microsoft.com/office/drawing/2014/main" id="{3EFBD291-28A9-4A0A-8CB1-F391A8345A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50000"/>
            <a:alphaModFix am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30"/>
          <a:stretch/>
        </p:blipFill>
        <p:spPr>
          <a:xfrm>
            <a:off x="4814" y="5491755"/>
            <a:ext cx="2738386" cy="44073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1D77545-8B52-4668-8D77-9F1C29FB32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1" t="8861" r="21561" b="8861"/>
          <a:stretch/>
        </p:blipFill>
        <p:spPr>
          <a:xfrm>
            <a:off x="-4814" y="-1"/>
            <a:ext cx="6862814" cy="9906001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F7B027-9F60-4AAD-9FF4-DEFDCB484BE3}"/>
              </a:ext>
            </a:extLst>
          </p:cNvPr>
          <p:cNvSpPr/>
          <p:nvPr/>
        </p:nvSpPr>
        <p:spPr>
          <a:xfrm>
            <a:off x="-4814" y="8839200"/>
            <a:ext cx="6862814" cy="924127"/>
          </a:xfrm>
          <a:custGeom>
            <a:avLst/>
            <a:gdLst>
              <a:gd name="connsiteX0" fmla="*/ 1343680 w 8229600"/>
              <a:gd name="connsiteY0" fmla="*/ 0 h 924127"/>
              <a:gd name="connsiteX1" fmla="*/ 8153400 w 8229600"/>
              <a:gd name="connsiteY1" fmla="*/ 554795 h 924127"/>
              <a:gd name="connsiteX2" fmla="*/ 8229600 w 8229600"/>
              <a:gd name="connsiteY2" fmla="*/ 554795 h 924127"/>
              <a:gd name="connsiteX3" fmla="*/ 8229600 w 8229600"/>
              <a:gd name="connsiteY3" fmla="*/ 924127 h 924127"/>
              <a:gd name="connsiteX4" fmla="*/ 0 w 8229600"/>
              <a:gd name="connsiteY4" fmla="*/ 924127 h 924127"/>
              <a:gd name="connsiteX5" fmla="*/ 0 w 8229600"/>
              <a:gd name="connsiteY5" fmla="*/ 554795 h 92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9600" h="924127">
                <a:moveTo>
                  <a:pt x="1343680" y="0"/>
                </a:moveTo>
                <a:lnTo>
                  <a:pt x="8153400" y="554795"/>
                </a:lnTo>
                <a:lnTo>
                  <a:pt x="8229600" y="554795"/>
                </a:lnTo>
                <a:lnTo>
                  <a:pt x="8229600" y="924127"/>
                </a:lnTo>
                <a:lnTo>
                  <a:pt x="0" y="924127"/>
                </a:lnTo>
                <a:lnTo>
                  <a:pt x="0" y="554795"/>
                </a:lnTo>
                <a:close/>
              </a:path>
            </a:pathLst>
          </a:custGeom>
          <a:gradFill>
            <a:gsLst>
              <a:gs pos="22000">
                <a:schemeClr val="accent4">
                  <a:lumMod val="75000"/>
                </a:schemeClr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9C95CAD-EEC2-4356-AB07-0D2065ACE747}"/>
              </a:ext>
            </a:extLst>
          </p:cNvPr>
          <p:cNvSpPr/>
          <p:nvPr/>
        </p:nvSpPr>
        <p:spPr>
          <a:xfrm>
            <a:off x="-4814" y="8915401"/>
            <a:ext cx="6862814" cy="990600"/>
          </a:xfrm>
          <a:custGeom>
            <a:avLst/>
            <a:gdLst>
              <a:gd name="connsiteX0" fmla="*/ 1343680 w 8229600"/>
              <a:gd name="connsiteY0" fmla="*/ 0 h 924127"/>
              <a:gd name="connsiteX1" fmla="*/ 8153400 w 8229600"/>
              <a:gd name="connsiteY1" fmla="*/ 554795 h 924127"/>
              <a:gd name="connsiteX2" fmla="*/ 8229600 w 8229600"/>
              <a:gd name="connsiteY2" fmla="*/ 554795 h 924127"/>
              <a:gd name="connsiteX3" fmla="*/ 8229600 w 8229600"/>
              <a:gd name="connsiteY3" fmla="*/ 924127 h 924127"/>
              <a:gd name="connsiteX4" fmla="*/ 0 w 8229600"/>
              <a:gd name="connsiteY4" fmla="*/ 924127 h 924127"/>
              <a:gd name="connsiteX5" fmla="*/ 0 w 8229600"/>
              <a:gd name="connsiteY5" fmla="*/ 554795 h 92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9600" h="924127">
                <a:moveTo>
                  <a:pt x="1343680" y="0"/>
                </a:moveTo>
                <a:lnTo>
                  <a:pt x="8153400" y="554795"/>
                </a:lnTo>
                <a:lnTo>
                  <a:pt x="8229600" y="554795"/>
                </a:lnTo>
                <a:lnTo>
                  <a:pt x="8229600" y="924127"/>
                </a:lnTo>
                <a:lnTo>
                  <a:pt x="0" y="924127"/>
                </a:lnTo>
                <a:lnTo>
                  <a:pt x="0" y="5547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E92F81-2376-4D12-AA8C-8C1EA2CF4B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8573461"/>
            <a:ext cx="1147028" cy="990799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54CF08E-AB0D-4A5B-8F0E-D065CA0CB406}"/>
              </a:ext>
            </a:extLst>
          </p:cNvPr>
          <p:cNvSpPr/>
          <p:nvPr/>
        </p:nvSpPr>
        <p:spPr>
          <a:xfrm>
            <a:off x="-4814" y="8981873"/>
            <a:ext cx="6862814" cy="924127"/>
          </a:xfrm>
          <a:custGeom>
            <a:avLst/>
            <a:gdLst>
              <a:gd name="connsiteX0" fmla="*/ 1343680 w 8229600"/>
              <a:gd name="connsiteY0" fmla="*/ 0 h 924127"/>
              <a:gd name="connsiteX1" fmla="*/ 8153400 w 8229600"/>
              <a:gd name="connsiteY1" fmla="*/ 554795 h 924127"/>
              <a:gd name="connsiteX2" fmla="*/ 8229600 w 8229600"/>
              <a:gd name="connsiteY2" fmla="*/ 554795 h 924127"/>
              <a:gd name="connsiteX3" fmla="*/ 8229600 w 8229600"/>
              <a:gd name="connsiteY3" fmla="*/ 924127 h 924127"/>
              <a:gd name="connsiteX4" fmla="*/ 0 w 8229600"/>
              <a:gd name="connsiteY4" fmla="*/ 924127 h 924127"/>
              <a:gd name="connsiteX5" fmla="*/ 0 w 8229600"/>
              <a:gd name="connsiteY5" fmla="*/ 554795 h 92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9600" h="924127">
                <a:moveTo>
                  <a:pt x="1343680" y="0"/>
                </a:moveTo>
                <a:lnTo>
                  <a:pt x="8153400" y="554795"/>
                </a:lnTo>
                <a:lnTo>
                  <a:pt x="8229600" y="554795"/>
                </a:lnTo>
                <a:lnTo>
                  <a:pt x="8229600" y="924127"/>
                </a:lnTo>
                <a:lnTo>
                  <a:pt x="0" y="924127"/>
                </a:lnTo>
                <a:lnTo>
                  <a:pt x="0" y="554795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EE31074-BC60-4FE6-A1B7-600FD725F3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2981"/>
            <a:ext cx="1577944" cy="13630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0E10C28-8C7A-48DD-94AC-58827EFFB7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"/>
            <a:ext cx="972760" cy="105045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07D86FD-B083-45C2-92F8-2D314921B6F0}"/>
              </a:ext>
            </a:extLst>
          </p:cNvPr>
          <p:cNvSpPr txBox="1"/>
          <p:nvPr/>
        </p:nvSpPr>
        <p:spPr>
          <a:xfrm>
            <a:off x="1999121" y="536893"/>
            <a:ext cx="28597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#9Slide03 Talling" panose="02040603050506020204" pitchFamily="18" charset="0"/>
              </a:rPr>
              <a:t>HỘI ĐỒNG ĐỘI HUYỆN VĨNH THUẬN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#9Slide03 Talling" panose="02040603050506020204" pitchFamily="18" charset="0"/>
              </a:rPr>
              <a:t>LIÊN ĐỘI TIỂU HỌC VĨNH BÌNH BẮC 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D941D78-DA6A-40BF-95FC-97FC76318B09}"/>
              </a:ext>
            </a:extLst>
          </p:cNvPr>
          <p:cNvSpPr txBox="1"/>
          <p:nvPr/>
        </p:nvSpPr>
        <p:spPr>
          <a:xfrm>
            <a:off x="2510480" y="2438485"/>
            <a:ext cx="183704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rgbClr val="FFFF00"/>
                </a:solidFill>
                <a:latin typeface="UTM Impact" panose="02040603050506020204" pitchFamily="18" charset="0"/>
              </a:rPr>
              <a:t>LIÊN ĐỘI PHÓ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C047B5-13FB-4277-BDCD-09D3708C4D47}"/>
              </a:ext>
            </a:extLst>
          </p:cNvPr>
          <p:cNvSpPr txBox="1"/>
          <p:nvPr/>
        </p:nvSpPr>
        <p:spPr>
          <a:xfrm>
            <a:off x="1573524" y="2917926"/>
            <a:ext cx="371095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#9Slide03 Montserrat Black" panose="00000A00000000000000" pitchFamily="2" charset="0"/>
              </a:rPr>
              <a:t>NHIỆM KỲ NĂM HỌC 2022-2023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F24880-3B08-4D85-AFE0-E3E49221AF01}"/>
              </a:ext>
            </a:extLst>
          </p:cNvPr>
          <p:cNvGrpSpPr/>
          <p:nvPr/>
        </p:nvGrpSpPr>
        <p:grpSpPr>
          <a:xfrm>
            <a:off x="770008" y="3549408"/>
            <a:ext cx="2458226" cy="2449638"/>
            <a:chOff x="1673058" y="3026158"/>
            <a:chExt cx="3432342" cy="3420352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1237FB1-091A-4304-BC06-04D2895C4C7A}"/>
                </a:ext>
              </a:extLst>
            </p:cNvPr>
            <p:cNvGrpSpPr/>
            <p:nvPr/>
          </p:nvGrpSpPr>
          <p:grpSpPr>
            <a:xfrm>
              <a:off x="1673058" y="3026158"/>
              <a:ext cx="3432342" cy="3420352"/>
              <a:chOff x="975016" y="2023001"/>
              <a:chExt cx="3638236" cy="3625526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B3F203A-1A38-484D-9BA1-3235F7BCE8C1}"/>
                  </a:ext>
                </a:extLst>
              </p:cNvPr>
              <p:cNvSpPr/>
              <p:nvPr/>
            </p:nvSpPr>
            <p:spPr>
              <a:xfrm>
                <a:off x="975016" y="2023001"/>
                <a:ext cx="3625526" cy="362552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574B14B3-86B2-4935-BBF4-02E46C8D07B9}"/>
                  </a:ext>
                </a:extLst>
              </p:cNvPr>
              <p:cNvSpPr/>
              <p:nvPr/>
            </p:nvSpPr>
            <p:spPr>
              <a:xfrm>
                <a:off x="1404487" y="2450701"/>
                <a:ext cx="210406" cy="2104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D58BFFB-B2CF-4072-A449-E98C44CB4B91}"/>
                  </a:ext>
                </a:extLst>
              </p:cNvPr>
              <p:cNvSpPr/>
              <p:nvPr/>
            </p:nvSpPr>
            <p:spPr>
              <a:xfrm>
                <a:off x="4522184" y="4075417"/>
                <a:ext cx="91068" cy="910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64F79D2-5394-42EE-880A-12ACB733F859}"/>
                  </a:ext>
                </a:extLst>
              </p:cNvPr>
              <p:cNvSpPr/>
              <p:nvPr/>
            </p:nvSpPr>
            <p:spPr>
              <a:xfrm>
                <a:off x="998619" y="4283568"/>
                <a:ext cx="91068" cy="910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57F4E74-D9D4-47CB-9B87-81316F1537FC}"/>
                  </a:ext>
                </a:extLst>
              </p:cNvPr>
              <p:cNvSpPr/>
              <p:nvPr/>
            </p:nvSpPr>
            <p:spPr>
              <a:xfrm>
                <a:off x="3370103" y="5419089"/>
                <a:ext cx="210406" cy="2104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7FC73BA4-68BF-4F4B-BC27-F700FD4EB6AD}"/>
                  </a:ext>
                </a:extLst>
              </p:cNvPr>
              <p:cNvSpPr/>
              <p:nvPr/>
            </p:nvSpPr>
            <p:spPr>
              <a:xfrm>
                <a:off x="3962400" y="2450701"/>
                <a:ext cx="134206" cy="1342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DCBA9AD-0D1C-4BAB-9359-463ED66246C3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1885280" y="3218221"/>
              <a:ext cx="3032878" cy="3032877"/>
            </a:xfrm>
            <a:prstGeom prst="ellipse">
              <a:avLst/>
            </a:prstGeom>
            <a:blipFill dpi="0" rotWithShape="0">
              <a:blip r:embed="rId9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7136" t="-9957" r="-48504" b="-585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DD187E3-FF71-424A-9F3C-DFAB169D40CA}"/>
              </a:ext>
            </a:extLst>
          </p:cNvPr>
          <p:cNvSpPr txBox="1"/>
          <p:nvPr/>
        </p:nvSpPr>
        <p:spPr>
          <a:xfrm>
            <a:off x="743165" y="6181718"/>
            <a:ext cx="2511905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rPr>
              <a:t>Bạn Huỳnh Nguyễn Kim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Noi dung ngan" panose="00000600000000000000" pitchFamily="2" charset="0"/>
                <a:ea typeface="+mn-ea"/>
                <a:cs typeface="+mn-cs"/>
              </a:rPr>
              <a:t>Lớp 5A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2752E31-D37E-4CF8-98D1-2BA4552994A3}"/>
              </a:ext>
            </a:extLst>
          </p:cNvPr>
          <p:cNvGrpSpPr/>
          <p:nvPr/>
        </p:nvGrpSpPr>
        <p:grpSpPr>
          <a:xfrm>
            <a:off x="3890324" y="3549408"/>
            <a:ext cx="2472345" cy="2463708"/>
            <a:chOff x="3902580" y="3026158"/>
            <a:chExt cx="3432342" cy="342035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3D4C1AF-C72B-4533-84F2-2A56EC25C691}"/>
                </a:ext>
              </a:extLst>
            </p:cNvPr>
            <p:cNvGrpSpPr/>
            <p:nvPr/>
          </p:nvGrpSpPr>
          <p:grpSpPr>
            <a:xfrm>
              <a:off x="3902580" y="3026158"/>
              <a:ext cx="3432342" cy="3420352"/>
              <a:chOff x="975016" y="2023001"/>
              <a:chExt cx="3638236" cy="3625526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51076A7-B21E-49E9-A885-B2393B78946B}"/>
                  </a:ext>
                </a:extLst>
              </p:cNvPr>
              <p:cNvSpPr/>
              <p:nvPr/>
            </p:nvSpPr>
            <p:spPr>
              <a:xfrm>
                <a:off x="975016" y="2023001"/>
                <a:ext cx="3625526" cy="362552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A713A02-2F6B-4679-B848-F5C26431DF9E}"/>
                  </a:ext>
                </a:extLst>
              </p:cNvPr>
              <p:cNvSpPr/>
              <p:nvPr/>
            </p:nvSpPr>
            <p:spPr>
              <a:xfrm>
                <a:off x="1404487" y="2450701"/>
                <a:ext cx="210406" cy="2104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D7803D8-16AB-49D1-B63F-979E7B440517}"/>
                  </a:ext>
                </a:extLst>
              </p:cNvPr>
              <p:cNvSpPr/>
              <p:nvPr/>
            </p:nvSpPr>
            <p:spPr>
              <a:xfrm>
                <a:off x="4522184" y="4075417"/>
                <a:ext cx="91068" cy="910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4529588-0BD7-462C-B885-6AB4F536F366}"/>
                  </a:ext>
                </a:extLst>
              </p:cNvPr>
              <p:cNvSpPr/>
              <p:nvPr/>
            </p:nvSpPr>
            <p:spPr>
              <a:xfrm>
                <a:off x="998619" y="4283568"/>
                <a:ext cx="91068" cy="910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4ED39CF-E7C5-49D3-8B19-9B6FECD3D0B9}"/>
                  </a:ext>
                </a:extLst>
              </p:cNvPr>
              <p:cNvSpPr/>
              <p:nvPr/>
            </p:nvSpPr>
            <p:spPr>
              <a:xfrm>
                <a:off x="3370103" y="5419089"/>
                <a:ext cx="210406" cy="2104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52F7FA3-DDAE-456E-B927-51B6B7837441}"/>
                  </a:ext>
                </a:extLst>
              </p:cNvPr>
              <p:cNvSpPr/>
              <p:nvPr/>
            </p:nvSpPr>
            <p:spPr>
              <a:xfrm>
                <a:off x="3962400" y="2450701"/>
                <a:ext cx="134206" cy="1342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C778227-574B-4547-A351-9EA35DE86B5B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4114802" y="3218221"/>
              <a:ext cx="3032878" cy="3032877"/>
            </a:xfrm>
            <a:prstGeom prst="ellipse">
              <a:avLst/>
            </a:prstGeom>
            <a:blipFill dpi="0" rotWithShape="0">
              <a:blip r:embed="rId10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1774" t="-10789" r="-47566" b="-146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45A9DEB-0456-4E6D-AED8-F2F64E245739}"/>
              </a:ext>
            </a:extLst>
          </p:cNvPr>
          <p:cNvSpPr txBox="1"/>
          <p:nvPr/>
        </p:nvSpPr>
        <p:spPr>
          <a:xfrm>
            <a:off x="3902171" y="6179395"/>
            <a:ext cx="223298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rPr>
              <a:t>Bạn Võ Thị Tâm Đoan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Noi dung ngan" panose="00000600000000000000" pitchFamily="2" charset="0"/>
                <a:ea typeface="+mn-ea"/>
                <a:cs typeface="+mn-cs"/>
              </a:rPr>
              <a:t>Lớp 4B</a:t>
            </a:r>
          </a:p>
        </p:txBody>
      </p:sp>
    </p:spTree>
    <p:extLst>
      <p:ext uri="{BB962C8B-B14F-4D97-AF65-F5344CB8AC3E}">
        <p14:creationId xmlns:p14="http://schemas.microsoft.com/office/powerpoint/2010/main" val="1967081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91D77545-8B52-4668-8D77-9F1C29FB32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1" t="8861" r="21561" b="8861"/>
          <a:stretch/>
        </p:blipFill>
        <p:spPr>
          <a:xfrm>
            <a:off x="-4814" y="-1"/>
            <a:ext cx="6862814" cy="9906001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F7B027-9F60-4AAD-9FF4-DEFDCB484BE3}"/>
              </a:ext>
            </a:extLst>
          </p:cNvPr>
          <p:cNvSpPr/>
          <p:nvPr/>
        </p:nvSpPr>
        <p:spPr>
          <a:xfrm>
            <a:off x="-4814" y="8839200"/>
            <a:ext cx="6862814" cy="924127"/>
          </a:xfrm>
          <a:custGeom>
            <a:avLst/>
            <a:gdLst>
              <a:gd name="connsiteX0" fmla="*/ 1343680 w 8229600"/>
              <a:gd name="connsiteY0" fmla="*/ 0 h 924127"/>
              <a:gd name="connsiteX1" fmla="*/ 8153400 w 8229600"/>
              <a:gd name="connsiteY1" fmla="*/ 554795 h 924127"/>
              <a:gd name="connsiteX2" fmla="*/ 8229600 w 8229600"/>
              <a:gd name="connsiteY2" fmla="*/ 554795 h 924127"/>
              <a:gd name="connsiteX3" fmla="*/ 8229600 w 8229600"/>
              <a:gd name="connsiteY3" fmla="*/ 924127 h 924127"/>
              <a:gd name="connsiteX4" fmla="*/ 0 w 8229600"/>
              <a:gd name="connsiteY4" fmla="*/ 924127 h 924127"/>
              <a:gd name="connsiteX5" fmla="*/ 0 w 8229600"/>
              <a:gd name="connsiteY5" fmla="*/ 554795 h 92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9600" h="924127">
                <a:moveTo>
                  <a:pt x="1343680" y="0"/>
                </a:moveTo>
                <a:lnTo>
                  <a:pt x="8153400" y="554795"/>
                </a:lnTo>
                <a:lnTo>
                  <a:pt x="8229600" y="554795"/>
                </a:lnTo>
                <a:lnTo>
                  <a:pt x="8229600" y="924127"/>
                </a:lnTo>
                <a:lnTo>
                  <a:pt x="0" y="924127"/>
                </a:lnTo>
                <a:lnTo>
                  <a:pt x="0" y="554795"/>
                </a:lnTo>
                <a:close/>
              </a:path>
            </a:pathLst>
          </a:custGeom>
          <a:gradFill>
            <a:gsLst>
              <a:gs pos="22000">
                <a:schemeClr val="accent4">
                  <a:lumMod val="75000"/>
                </a:schemeClr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9C95CAD-EEC2-4356-AB07-0D2065ACE747}"/>
              </a:ext>
            </a:extLst>
          </p:cNvPr>
          <p:cNvSpPr/>
          <p:nvPr/>
        </p:nvSpPr>
        <p:spPr>
          <a:xfrm>
            <a:off x="-4814" y="8915401"/>
            <a:ext cx="6862814" cy="990600"/>
          </a:xfrm>
          <a:custGeom>
            <a:avLst/>
            <a:gdLst>
              <a:gd name="connsiteX0" fmla="*/ 1343680 w 8229600"/>
              <a:gd name="connsiteY0" fmla="*/ 0 h 924127"/>
              <a:gd name="connsiteX1" fmla="*/ 8153400 w 8229600"/>
              <a:gd name="connsiteY1" fmla="*/ 554795 h 924127"/>
              <a:gd name="connsiteX2" fmla="*/ 8229600 w 8229600"/>
              <a:gd name="connsiteY2" fmla="*/ 554795 h 924127"/>
              <a:gd name="connsiteX3" fmla="*/ 8229600 w 8229600"/>
              <a:gd name="connsiteY3" fmla="*/ 924127 h 924127"/>
              <a:gd name="connsiteX4" fmla="*/ 0 w 8229600"/>
              <a:gd name="connsiteY4" fmla="*/ 924127 h 924127"/>
              <a:gd name="connsiteX5" fmla="*/ 0 w 8229600"/>
              <a:gd name="connsiteY5" fmla="*/ 554795 h 92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9600" h="924127">
                <a:moveTo>
                  <a:pt x="1343680" y="0"/>
                </a:moveTo>
                <a:lnTo>
                  <a:pt x="8153400" y="554795"/>
                </a:lnTo>
                <a:lnTo>
                  <a:pt x="8229600" y="554795"/>
                </a:lnTo>
                <a:lnTo>
                  <a:pt x="8229600" y="924127"/>
                </a:lnTo>
                <a:lnTo>
                  <a:pt x="0" y="924127"/>
                </a:lnTo>
                <a:lnTo>
                  <a:pt x="0" y="5547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E92F81-2376-4D12-AA8C-8C1EA2CF4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94" y="8132358"/>
            <a:ext cx="1279121" cy="1104900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54CF08E-AB0D-4A5B-8F0E-D065CA0CB406}"/>
              </a:ext>
            </a:extLst>
          </p:cNvPr>
          <p:cNvSpPr/>
          <p:nvPr/>
        </p:nvSpPr>
        <p:spPr>
          <a:xfrm>
            <a:off x="-4814" y="8981873"/>
            <a:ext cx="6862814" cy="924127"/>
          </a:xfrm>
          <a:custGeom>
            <a:avLst/>
            <a:gdLst>
              <a:gd name="connsiteX0" fmla="*/ 1343680 w 8229600"/>
              <a:gd name="connsiteY0" fmla="*/ 0 h 924127"/>
              <a:gd name="connsiteX1" fmla="*/ 8153400 w 8229600"/>
              <a:gd name="connsiteY1" fmla="*/ 554795 h 924127"/>
              <a:gd name="connsiteX2" fmla="*/ 8229600 w 8229600"/>
              <a:gd name="connsiteY2" fmla="*/ 554795 h 924127"/>
              <a:gd name="connsiteX3" fmla="*/ 8229600 w 8229600"/>
              <a:gd name="connsiteY3" fmla="*/ 924127 h 924127"/>
              <a:gd name="connsiteX4" fmla="*/ 0 w 8229600"/>
              <a:gd name="connsiteY4" fmla="*/ 924127 h 924127"/>
              <a:gd name="connsiteX5" fmla="*/ 0 w 8229600"/>
              <a:gd name="connsiteY5" fmla="*/ 554795 h 92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9600" h="924127">
                <a:moveTo>
                  <a:pt x="1343680" y="0"/>
                </a:moveTo>
                <a:lnTo>
                  <a:pt x="8153400" y="554795"/>
                </a:lnTo>
                <a:lnTo>
                  <a:pt x="8229600" y="554795"/>
                </a:lnTo>
                <a:lnTo>
                  <a:pt x="8229600" y="924127"/>
                </a:lnTo>
                <a:lnTo>
                  <a:pt x="0" y="924127"/>
                </a:lnTo>
                <a:lnTo>
                  <a:pt x="0" y="554795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EE31074-BC60-4FE6-A1B7-600FD725F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2981"/>
            <a:ext cx="1577944" cy="136302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0E10C28-8C7A-48DD-94AC-58827EFFB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"/>
            <a:ext cx="972760" cy="105045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07D86FD-B083-45C2-92F8-2D314921B6F0}"/>
              </a:ext>
            </a:extLst>
          </p:cNvPr>
          <p:cNvSpPr txBox="1"/>
          <p:nvPr/>
        </p:nvSpPr>
        <p:spPr>
          <a:xfrm>
            <a:off x="1999121" y="536893"/>
            <a:ext cx="28597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#9Slide03 Talling" panose="02040603050506020204" pitchFamily="18" charset="0"/>
              </a:rPr>
              <a:t>HỘI ĐỒNG ĐỘI HUYỆN VĨNH THUẬN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#9Slide03 Talling" panose="02040603050506020204" pitchFamily="18" charset="0"/>
              </a:rPr>
              <a:t>LIÊN ĐỘI TIỂU HỌC VĨNH BÌNH BẮC 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D941D78-DA6A-40BF-95FC-97FC76318B09}"/>
              </a:ext>
            </a:extLst>
          </p:cNvPr>
          <p:cNvSpPr txBox="1"/>
          <p:nvPr/>
        </p:nvSpPr>
        <p:spPr>
          <a:xfrm>
            <a:off x="1295403" y="1692246"/>
            <a:ext cx="426719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rgbClr val="FFFF00"/>
                </a:solidFill>
                <a:latin typeface="UTM Impact" panose="02040603050506020204" pitchFamily="18" charset="0"/>
              </a:rPr>
              <a:t>ỦY VIÊN BAN CHỈ HUY LIÊN ĐỘI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C047B5-13FB-4277-BDCD-09D3708C4D47}"/>
              </a:ext>
            </a:extLst>
          </p:cNvPr>
          <p:cNvSpPr txBox="1"/>
          <p:nvPr/>
        </p:nvSpPr>
        <p:spPr>
          <a:xfrm>
            <a:off x="1573524" y="2171687"/>
            <a:ext cx="371095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#9Slide03 Montserrat Black" panose="00000A00000000000000" pitchFamily="2" charset="0"/>
              </a:rPr>
              <a:t>NHIỆM KỲ NĂM HỌC 2022-2023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314711C-3A70-4B53-BF30-68263007A3B5}"/>
              </a:ext>
            </a:extLst>
          </p:cNvPr>
          <p:cNvGrpSpPr/>
          <p:nvPr/>
        </p:nvGrpSpPr>
        <p:grpSpPr>
          <a:xfrm>
            <a:off x="4139069" y="5313284"/>
            <a:ext cx="1937823" cy="2336599"/>
            <a:chOff x="2096326" y="1261592"/>
            <a:chExt cx="3638236" cy="438693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48D0A42-A606-4125-806B-64508222309D}"/>
                </a:ext>
              </a:extLst>
            </p:cNvPr>
            <p:cNvGrpSpPr/>
            <p:nvPr/>
          </p:nvGrpSpPr>
          <p:grpSpPr>
            <a:xfrm>
              <a:off x="2096326" y="2023001"/>
              <a:ext cx="3638236" cy="3625526"/>
              <a:chOff x="975016" y="2023001"/>
              <a:chExt cx="3638236" cy="3625526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1732FE6-0D6E-4E04-8D9A-559E91C428C4}"/>
                  </a:ext>
                </a:extLst>
              </p:cNvPr>
              <p:cNvSpPr/>
              <p:nvPr/>
            </p:nvSpPr>
            <p:spPr>
              <a:xfrm>
                <a:off x="975016" y="2023001"/>
                <a:ext cx="3625526" cy="362552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AF05146-2D42-4686-913C-B177B9E9FA39}"/>
                  </a:ext>
                </a:extLst>
              </p:cNvPr>
              <p:cNvSpPr/>
              <p:nvPr/>
            </p:nvSpPr>
            <p:spPr>
              <a:xfrm>
                <a:off x="1404487" y="2450701"/>
                <a:ext cx="210406" cy="2104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00FE817F-ECA4-4D20-BFEE-C434BEE8DB33}"/>
                  </a:ext>
                </a:extLst>
              </p:cNvPr>
              <p:cNvSpPr/>
              <p:nvPr/>
            </p:nvSpPr>
            <p:spPr>
              <a:xfrm>
                <a:off x="4522184" y="4075417"/>
                <a:ext cx="91068" cy="910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4D7ADB31-7D1F-4951-96B9-D01A48DDBFE0}"/>
                  </a:ext>
                </a:extLst>
              </p:cNvPr>
              <p:cNvSpPr/>
              <p:nvPr/>
            </p:nvSpPr>
            <p:spPr>
              <a:xfrm>
                <a:off x="998619" y="4283568"/>
                <a:ext cx="91068" cy="910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A662BE32-77E7-45D7-A7BC-BF4D9F8E9599}"/>
                  </a:ext>
                </a:extLst>
              </p:cNvPr>
              <p:cNvSpPr/>
              <p:nvPr/>
            </p:nvSpPr>
            <p:spPr>
              <a:xfrm>
                <a:off x="3370103" y="5419089"/>
                <a:ext cx="210406" cy="2104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B4FE2A3-B060-4B6C-B521-EBCD97A72F3A}"/>
                  </a:ext>
                </a:extLst>
              </p:cNvPr>
              <p:cNvSpPr/>
              <p:nvPr/>
            </p:nvSpPr>
            <p:spPr>
              <a:xfrm>
                <a:off x="3962400" y="2450701"/>
                <a:ext cx="134206" cy="1342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ED62415-2759-4B8E-9E48-60CF10D6723A}"/>
                </a:ext>
              </a:extLst>
            </p:cNvPr>
            <p:cNvSpPr/>
            <p:nvPr/>
          </p:nvSpPr>
          <p:spPr>
            <a:xfrm>
              <a:off x="2230531" y="2181465"/>
              <a:ext cx="3308598" cy="33085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07ED0B7-AAC2-4CC6-955D-D9266EFBF4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6"/>
            <a:stretch/>
          </p:blipFill>
          <p:spPr>
            <a:xfrm>
              <a:off x="2366909" y="1261592"/>
              <a:ext cx="3084361" cy="4228471"/>
            </a:xfrm>
            <a:custGeom>
              <a:avLst/>
              <a:gdLst>
                <a:gd name="connsiteX0" fmla="*/ 58203 w 1460535"/>
                <a:gd name="connsiteY0" fmla="*/ 0 h 2002305"/>
                <a:gd name="connsiteX1" fmla="*/ 1363127 w 1460535"/>
                <a:gd name="connsiteY1" fmla="*/ 0 h 2002305"/>
                <a:gd name="connsiteX2" fmla="*/ 1363127 w 1460535"/>
                <a:gd name="connsiteY2" fmla="*/ 797103 h 2002305"/>
                <a:gd name="connsiteX3" fmla="*/ 1379842 w 1460535"/>
                <a:gd name="connsiteY3" fmla="*/ 817361 h 2002305"/>
                <a:gd name="connsiteX4" fmla="*/ 1436380 w 1460535"/>
                <a:gd name="connsiteY4" fmla="*/ 915726 h 2002305"/>
                <a:gd name="connsiteX5" fmla="*/ 1460535 w 1460535"/>
                <a:gd name="connsiteY5" fmla="*/ 977033 h 2002305"/>
                <a:gd name="connsiteX6" fmla="*/ 1460535 w 1460535"/>
                <a:gd name="connsiteY6" fmla="*/ 1532982 h 2002305"/>
                <a:gd name="connsiteX7" fmla="*/ 1452067 w 1460535"/>
                <a:gd name="connsiteY7" fmla="*/ 1560263 h 2002305"/>
                <a:gd name="connsiteX8" fmla="*/ 1035187 w 1460535"/>
                <a:gd name="connsiteY8" fmla="*/ 1977143 h 2002305"/>
                <a:gd name="connsiteX9" fmla="*/ 954127 w 1460535"/>
                <a:gd name="connsiteY9" fmla="*/ 2002305 h 2002305"/>
                <a:gd name="connsiteX10" fmla="*/ 506409 w 1460535"/>
                <a:gd name="connsiteY10" fmla="*/ 2002305 h 2002305"/>
                <a:gd name="connsiteX11" fmla="*/ 425349 w 1460535"/>
                <a:gd name="connsiteY11" fmla="*/ 1977143 h 2002305"/>
                <a:gd name="connsiteX12" fmla="*/ 8469 w 1460535"/>
                <a:gd name="connsiteY12" fmla="*/ 1560263 h 2002305"/>
                <a:gd name="connsiteX13" fmla="*/ 0 w 1460535"/>
                <a:gd name="connsiteY13" fmla="*/ 1532979 h 2002305"/>
                <a:gd name="connsiteX14" fmla="*/ 0 w 1460535"/>
                <a:gd name="connsiteY14" fmla="*/ 977708 h 2002305"/>
                <a:gd name="connsiteX15" fmla="*/ 8469 w 1460535"/>
                <a:gd name="connsiteY15" fmla="*/ 950425 h 2002305"/>
                <a:gd name="connsiteX16" fmla="*/ 58203 w 1460535"/>
                <a:gd name="connsiteY16" fmla="*/ 858798 h 200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60535" h="2002305">
                  <a:moveTo>
                    <a:pt x="58203" y="0"/>
                  </a:moveTo>
                  <a:lnTo>
                    <a:pt x="1363127" y="0"/>
                  </a:lnTo>
                  <a:lnTo>
                    <a:pt x="1363127" y="797103"/>
                  </a:lnTo>
                  <a:lnTo>
                    <a:pt x="1379842" y="817361"/>
                  </a:lnTo>
                  <a:cubicBezTo>
                    <a:pt x="1400958" y="848617"/>
                    <a:pt x="1419878" y="881479"/>
                    <a:pt x="1436380" y="915726"/>
                  </a:cubicBezTo>
                  <a:lnTo>
                    <a:pt x="1460535" y="977033"/>
                  </a:lnTo>
                  <a:lnTo>
                    <a:pt x="1460535" y="1532982"/>
                  </a:lnTo>
                  <a:lnTo>
                    <a:pt x="1452067" y="1560263"/>
                  </a:lnTo>
                  <a:cubicBezTo>
                    <a:pt x="1372786" y="1747702"/>
                    <a:pt x="1222626" y="1897862"/>
                    <a:pt x="1035187" y="1977143"/>
                  </a:cubicBezTo>
                  <a:lnTo>
                    <a:pt x="954127" y="2002305"/>
                  </a:lnTo>
                  <a:lnTo>
                    <a:pt x="506409" y="2002305"/>
                  </a:lnTo>
                  <a:lnTo>
                    <a:pt x="425349" y="1977143"/>
                  </a:lnTo>
                  <a:cubicBezTo>
                    <a:pt x="237910" y="1897862"/>
                    <a:pt x="87750" y="1747702"/>
                    <a:pt x="8469" y="1560263"/>
                  </a:cubicBezTo>
                  <a:lnTo>
                    <a:pt x="0" y="1532979"/>
                  </a:lnTo>
                  <a:lnTo>
                    <a:pt x="0" y="977708"/>
                  </a:lnTo>
                  <a:lnTo>
                    <a:pt x="8469" y="950425"/>
                  </a:lnTo>
                  <a:lnTo>
                    <a:pt x="58203" y="858798"/>
                  </a:lnTo>
                  <a:close/>
                </a:path>
              </a:pathLst>
            </a:cu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3EC0245-5A8D-4B1B-BADA-91D7132B71A7}"/>
              </a:ext>
            </a:extLst>
          </p:cNvPr>
          <p:cNvGrpSpPr/>
          <p:nvPr/>
        </p:nvGrpSpPr>
        <p:grpSpPr>
          <a:xfrm>
            <a:off x="860099" y="5357784"/>
            <a:ext cx="2039758" cy="2314275"/>
            <a:chOff x="2096326" y="1520644"/>
            <a:chExt cx="3638236" cy="412788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E236511-2D55-4008-8E78-6ED69941978E}"/>
                </a:ext>
              </a:extLst>
            </p:cNvPr>
            <p:cNvGrpSpPr/>
            <p:nvPr/>
          </p:nvGrpSpPr>
          <p:grpSpPr>
            <a:xfrm>
              <a:off x="2096326" y="2023001"/>
              <a:ext cx="3638236" cy="3625526"/>
              <a:chOff x="975016" y="2023001"/>
              <a:chExt cx="3638236" cy="3625526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F7E5536A-F928-4B29-AEC1-563299FD55C8}"/>
                  </a:ext>
                </a:extLst>
              </p:cNvPr>
              <p:cNvSpPr/>
              <p:nvPr/>
            </p:nvSpPr>
            <p:spPr>
              <a:xfrm>
                <a:off x="975016" y="2023001"/>
                <a:ext cx="3625526" cy="362552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BA79E200-6D8C-4D17-8286-EAA895C45560}"/>
                  </a:ext>
                </a:extLst>
              </p:cNvPr>
              <p:cNvSpPr/>
              <p:nvPr/>
            </p:nvSpPr>
            <p:spPr>
              <a:xfrm>
                <a:off x="1404487" y="2450701"/>
                <a:ext cx="210406" cy="2104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D7B52CC-BFEB-4543-AAB1-B663A1F842B8}"/>
                  </a:ext>
                </a:extLst>
              </p:cNvPr>
              <p:cNvSpPr/>
              <p:nvPr/>
            </p:nvSpPr>
            <p:spPr>
              <a:xfrm>
                <a:off x="4522184" y="4075417"/>
                <a:ext cx="91068" cy="910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F91B693D-19F3-48BE-A38A-74FBF5380B84}"/>
                  </a:ext>
                </a:extLst>
              </p:cNvPr>
              <p:cNvSpPr/>
              <p:nvPr/>
            </p:nvSpPr>
            <p:spPr>
              <a:xfrm>
                <a:off x="998619" y="4283568"/>
                <a:ext cx="91068" cy="910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EC06FA0E-B3F4-421F-A525-D56EC9DD6228}"/>
                  </a:ext>
                </a:extLst>
              </p:cNvPr>
              <p:cNvSpPr/>
              <p:nvPr/>
            </p:nvSpPr>
            <p:spPr>
              <a:xfrm>
                <a:off x="3370103" y="5419089"/>
                <a:ext cx="210406" cy="2104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2AEF56A1-7894-4BE2-9011-AF15B1D3B05A}"/>
                  </a:ext>
                </a:extLst>
              </p:cNvPr>
              <p:cNvSpPr/>
              <p:nvPr/>
            </p:nvSpPr>
            <p:spPr>
              <a:xfrm>
                <a:off x="3962400" y="2450701"/>
                <a:ext cx="134206" cy="1342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8A0AC4B-8EB8-4F40-BD2D-9F0AACC0078E}"/>
                </a:ext>
              </a:extLst>
            </p:cNvPr>
            <p:cNvGrpSpPr/>
            <p:nvPr/>
          </p:nvGrpSpPr>
          <p:grpSpPr>
            <a:xfrm>
              <a:off x="2256651" y="1520644"/>
              <a:ext cx="3304875" cy="4024714"/>
              <a:chOff x="2604103" y="4858115"/>
              <a:chExt cx="1566718" cy="1907967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34CA4B34-40EA-4DC7-A639-53EBFE31A8BC}"/>
                  </a:ext>
                </a:extLst>
              </p:cNvPr>
              <p:cNvSpPr/>
              <p:nvPr/>
            </p:nvSpPr>
            <p:spPr>
              <a:xfrm>
                <a:off x="2604103" y="5180255"/>
                <a:ext cx="1566718" cy="15667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BC66D0CE-7ACD-4FAA-85C3-0EC331473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2066" y="4858115"/>
                <a:ext cx="1430791" cy="1907967"/>
              </a:xfrm>
              <a:custGeom>
                <a:avLst/>
                <a:gdLst>
                  <a:gd name="connsiteX0" fmla="*/ 43331 w 1430791"/>
                  <a:gd name="connsiteY0" fmla="*/ 0 h 1907967"/>
                  <a:gd name="connsiteX1" fmla="*/ 1348255 w 1430791"/>
                  <a:gd name="connsiteY1" fmla="*/ 0 h 1907967"/>
                  <a:gd name="connsiteX2" fmla="*/ 1348255 w 1430791"/>
                  <a:gd name="connsiteY2" fmla="*/ 666367 h 1907967"/>
                  <a:gd name="connsiteX3" fmla="*/ 1364970 w 1430791"/>
                  <a:gd name="connsiteY3" fmla="*/ 686625 h 1907967"/>
                  <a:gd name="connsiteX4" fmla="*/ 1421508 w 1430791"/>
                  <a:gd name="connsiteY4" fmla="*/ 784990 h 1907967"/>
                  <a:gd name="connsiteX5" fmla="*/ 1430791 w 1430791"/>
                  <a:gd name="connsiteY5" fmla="*/ 808551 h 1907967"/>
                  <a:gd name="connsiteX6" fmla="*/ 1430791 w 1430791"/>
                  <a:gd name="connsiteY6" fmla="*/ 1441325 h 1907967"/>
                  <a:gd name="connsiteX7" fmla="*/ 1364970 w 1430791"/>
                  <a:gd name="connsiteY7" fmla="*/ 1562591 h 1907967"/>
                  <a:gd name="connsiteX8" fmla="*/ 715396 w 1430791"/>
                  <a:gd name="connsiteY8" fmla="*/ 1907967 h 1907967"/>
                  <a:gd name="connsiteX9" fmla="*/ 65823 w 1430791"/>
                  <a:gd name="connsiteY9" fmla="*/ 1562591 h 1907967"/>
                  <a:gd name="connsiteX10" fmla="*/ 0 w 1430791"/>
                  <a:gd name="connsiteY10" fmla="*/ 1441323 h 1907967"/>
                  <a:gd name="connsiteX11" fmla="*/ 0 w 1430791"/>
                  <a:gd name="connsiteY11" fmla="*/ 807893 h 1907967"/>
                  <a:gd name="connsiteX12" fmla="*/ 43331 w 1430791"/>
                  <a:gd name="connsiteY12" fmla="*/ 728062 h 1907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30791" h="1907967">
                    <a:moveTo>
                      <a:pt x="43331" y="0"/>
                    </a:moveTo>
                    <a:lnTo>
                      <a:pt x="1348255" y="0"/>
                    </a:lnTo>
                    <a:lnTo>
                      <a:pt x="1348255" y="666367"/>
                    </a:lnTo>
                    <a:lnTo>
                      <a:pt x="1364970" y="686625"/>
                    </a:lnTo>
                    <a:cubicBezTo>
                      <a:pt x="1386087" y="717881"/>
                      <a:pt x="1405006" y="750743"/>
                      <a:pt x="1421508" y="784990"/>
                    </a:cubicBezTo>
                    <a:lnTo>
                      <a:pt x="1430791" y="808551"/>
                    </a:lnTo>
                    <a:lnTo>
                      <a:pt x="1430791" y="1441325"/>
                    </a:lnTo>
                    <a:lnTo>
                      <a:pt x="1364970" y="1562591"/>
                    </a:lnTo>
                    <a:cubicBezTo>
                      <a:pt x="1224194" y="1770966"/>
                      <a:pt x="985794" y="1907967"/>
                      <a:pt x="715396" y="1907967"/>
                    </a:cubicBezTo>
                    <a:cubicBezTo>
                      <a:pt x="444998" y="1907967"/>
                      <a:pt x="206598" y="1770966"/>
                      <a:pt x="65823" y="1562591"/>
                    </a:cubicBezTo>
                    <a:lnTo>
                      <a:pt x="0" y="1441323"/>
                    </a:lnTo>
                    <a:lnTo>
                      <a:pt x="0" y="807893"/>
                    </a:lnTo>
                    <a:lnTo>
                      <a:pt x="43331" y="728062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B287157-3651-42D4-9C8B-4EF354697ECD}"/>
              </a:ext>
            </a:extLst>
          </p:cNvPr>
          <p:cNvGrpSpPr/>
          <p:nvPr/>
        </p:nvGrpSpPr>
        <p:grpSpPr>
          <a:xfrm>
            <a:off x="1019999" y="2329730"/>
            <a:ext cx="1797140" cy="2240569"/>
            <a:chOff x="2096326" y="1112588"/>
            <a:chExt cx="3638236" cy="4535939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1237FB1-091A-4304-BC06-04D2895C4C7A}"/>
                </a:ext>
              </a:extLst>
            </p:cNvPr>
            <p:cNvGrpSpPr/>
            <p:nvPr/>
          </p:nvGrpSpPr>
          <p:grpSpPr>
            <a:xfrm>
              <a:off x="2096326" y="2023001"/>
              <a:ext cx="3638236" cy="3625526"/>
              <a:chOff x="975016" y="2023001"/>
              <a:chExt cx="3638236" cy="3625526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B3F203A-1A38-484D-9BA1-3235F7BCE8C1}"/>
                  </a:ext>
                </a:extLst>
              </p:cNvPr>
              <p:cNvSpPr/>
              <p:nvPr/>
            </p:nvSpPr>
            <p:spPr>
              <a:xfrm>
                <a:off x="975016" y="2023001"/>
                <a:ext cx="3625526" cy="362552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574B14B3-86B2-4935-BBF4-02E46C8D07B9}"/>
                  </a:ext>
                </a:extLst>
              </p:cNvPr>
              <p:cNvSpPr/>
              <p:nvPr/>
            </p:nvSpPr>
            <p:spPr>
              <a:xfrm>
                <a:off x="1404487" y="2450701"/>
                <a:ext cx="210406" cy="2104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D58BFFB-B2CF-4072-A449-E98C44CB4B91}"/>
                  </a:ext>
                </a:extLst>
              </p:cNvPr>
              <p:cNvSpPr/>
              <p:nvPr/>
            </p:nvSpPr>
            <p:spPr>
              <a:xfrm>
                <a:off x="4522184" y="4075417"/>
                <a:ext cx="91068" cy="910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64F79D2-5394-42EE-880A-12ACB733F859}"/>
                  </a:ext>
                </a:extLst>
              </p:cNvPr>
              <p:cNvSpPr/>
              <p:nvPr/>
            </p:nvSpPr>
            <p:spPr>
              <a:xfrm>
                <a:off x="998619" y="4283568"/>
                <a:ext cx="91068" cy="910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57F4E74-D9D4-47CB-9B87-81316F1537FC}"/>
                  </a:ext>
                </a:extLst>
              </p:cNvPr>
              <p:cNvSpPr/>
              <p:nvPr/>
            </p:nvSpPr>
            <p:spPr>
              <a:xfrm>
                <a:off x="3370103" y="5419089"/>
                <a:ext cx="210406" cy="2104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7FC73BA4-68BF-4F4B-BC27-F700FD4EB6AD}"/>
                  </a:ext>
                </a:extLst>
              </p:cNvPr>
              <p:cNvSpPr/>
              <p:nvPr/>
            </p:nvSpPr>
            <p:spPr>
              <a:xfrm>
                <a:off x="3962400" y="2450701"/>
                <a:ext cx="134206" cy="1342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F2AC4F8-437B-40D4-9C2B-AC68485D9B6B}"/>
                </a:ext>
              </a:extLst>
            </p:cNvPr>
            <p:cNvGrpSpPr/>
            <p:nvPr/>
          </p:nvGrpSpPr>
          <p:grpSpPr>
            <a:xfrm>
              <a:off x="2290823" y="1112588"/>
              <a:ext cx="3245264" cy="4356575"/>
              <a:chOff x="4760961" y="4637355"/>
              <a:chExt cx="1581560" cy="2123151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3DCBA9AD-0D1C-4BAB-9359-463ED66246C3}"/>
                  </a:ext>
                </a:extLst>
              </p:cNvPr>
              <p:cNvSpPr/>
              <p:nvPr/>
            </p:nvSpPr>
            <p:spPr>
              <a:xfrm>
                <a:off x="4775803" y="5180255"/>
                <a:ext cx="1566718" cy="15667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03049AC9-E2BE-494E-9F63-D55887AC1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9" r="1019" b="448"/>
              <a:stretch>
                <a:fillRect/>
              </a:stretch>
            </p:blipFill>
            <p:spPr>
              <a:xfrm>
                <a:off x="4760961" y="4637355"/>
                <a:ext cx="1566718" cy="2123151"/>
              </a:xfrm>
              <a:custGeom>
                <a:avLst/>
                <a:gdLst>
                  <a:gd name="connsiteX0" fmla="*/ 111294 w 1566718"/>
                  <a:gd name="connsiteY0" fmla="*/ 0 h 2123151"/>
                  <a:gd name="connsiteX1" fmla="*/ 1416218 w 1566718"/>
                  <a:gd name="connsiteY1" fmla="*/ 0 h 2123151"/>
                  <a:gd name="connsiteX2" fmla="*/ 1416218 w 1566718"/>
                  <a:gd name="connsiteY2" fmla="*/ 881551 h 2123151"/>
                  <a:gd name="connsiteX3" fmla="*/ 1432933 w 1566718"/>
                  <a:gd name="connsiteY3" fmla="*/ 901809 h 2123151"/>
                  <a:gd name="connsiteX4" fmla="*/ 1566718 w 1566718"/>
                  <a:gd name="connsiteY4" fmla="*/ 1339792 h 2123151"/>
                  <a:gd name="connsiteX5" fmla="*/ 783359 w 1566718"/>
                  <a:gd name="connsiteY5" fmla="*/ 2123151 h 2123151"/>
                  <a:gd name="connsiteX6" fmla="*/ 0 w 1566718"/>
                  <a:gd name="connsiteY6" fmla="*/ 1339792 h 2123151"/>
                  <a:gd name="connsiteX7" fmla="*/ 61560 w 1566718"/>
                  <a:gd name="connsiteY7" fmla="*/ 1034873 h 2123151"/>
                  <a:gd name="connsiteX8" fmla="*/ 111294 w 1566718"/>
                  <a:gd name="connsiteY8" fmla="*/ 943246 h 2123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6718" h="2123151">
                    <a:moveTo>
                      <a:pt x="111294" y="0"/>
                    </a:moveTo>
                    <a:lnTo>
                      <a:pt x="1416218" y="0"/>
                    </a:lnTo>
                    <a:lnTo>
                      <a:pt x="1416218" y="881551"/>
                    </a:lnTo>
                    <a:lnTo>
                      <a:pt x="1432933" y="901809"/>
                    </a:lnTo>
                    <a:cubicBezTo>
                      <a:pt x="1517398" y="1026834"/>
                      <a:pt x="1566718" y="1177553"/>
                      <a:pt x="1566718" y="1339792"/>
                    </a:cubicBezTo>
                    <a:cubicBezTo>
                      <a:pt x="1566718" y="1772429"/>
                      <a:pt x="1215996" y="2123151"/>
                      <a:pt x="783359" y="2123151"/>
                    </a:cubicBezTo>
                    <a:cubicBezTo>
                      <a:pt x="350722" y="2123151"/>
                      <a:pt x="0" y="1772429"/>
                      <a:pt x="0" y="1339792"/>
                    </a:cubicBezTo>
                    <a:cubicBezTo>
                      <a:pt x="0" y="1231633"/>
                      <a:pt x="21920" y="1128593"/>
                      <a:pt x="61560" y="1034873"/>
                    </a:cubicBezTo>
                    <a:lnTo>
                      <a:pt x="111294" y="94324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E9CD264-9874-457D-B9DB-F08A34D1DC2E}"/>
              </a:ext>
            </a:extLst>
          </p:cNvPr>
          <p:cNvGrpSpPr/>
          <p:nvPr/>
        </p:nvGrpSpPr>
        <p:grpSpPr>
          <a:xfrm>
            <a:off x="4010821" y="2450394"/>
            <a:ext cx="1858614" cy="2206698"/>
            <a:chOff x="2096326" y="1328916"/>
            <a:chExt cx="3638236" cy="4319611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1EF70E0-D454-43AE-8D71-92D85E3D7A8D}"/>
                </a:ext>
              </a:extLst>
            </p:cNvPr>
            <p:cNvGrpSpPr/>
            <p:nvPr/>
          </p:nvGrpSpPr>
          <p:grpSpPr>
            <a:xfrm>
              <a:off x="2096326" y="2023001"/>
              <a:ext cx="3638236" cy="3625526"/>
              <a:chOff x="975016" y="2023001"/>
              <a:chExt cx="3638236" cy="3625526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3BB6F39D-EAAB-4EAA-A6AC-21ADCEC5E8D9}"/>
                  </a:ext>
                </a:extLst>
              </p:cNvPr>
              <p:cNvSpPr/>
              <p:nvPr/>
            </p:nvSpPr>
            <p:spPr>
              <a:xfrm>
                <a:off x="975016" y="2023001"/>
                <a:ext cx="3625526" cy="362552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32D54198-89D6-4FB3-A8D1-7FE2A25A6412}"/>
                  </a:ext>
                </a:extLst>
              </p:cNvPr>
              <p:cNvSpPr/>
              <p:nvPr/>
            </p:nvSpPr>
            <p:spPr>
              <a:xfrm>
                <a:off x="1404487" y="2450701"/>
                <a:ext cx="210406" cy="2104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8195CCEA-587D-4526-849D-CE85FFC7243B}"/>
                  </a:ext>
                </a:extLst>
              </p:cNvPr>
              <p:cNvSpPr/>
              <p:nvPr/>
            </p:nvSpPr>
            <p:spPr>
              <a:xfrm>
                <a:off x="4522184" y="4075417"/>
                <a:ext cx="91068" cy="910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5C903E1B-4948-4CA2-9179-DFAF1B7E2CF1}"/>
                  </a:ext>
                </a:extLst>
              </p:cNvPr>
              <p:cNvSpPr/>
              <p:nvPr/>
            </p:nvSpPr>
            <p:spPr>
              <a:xfrm>
                <a:off x="998619" y="4283568"/>
                <a:ext cx="91068" cy="910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9CBCD74-60A4-4B03-ABD6-14BBACC72D74}"/>
                  </a:ext>
                </a:extLst>
              </p:cNvPr>
              <p:cNvSpPr/>
              <p:nvPr/>
            </p:nvSpPr>
            <p:spPr>
              <a:xfrm>
                <a:off x="3370103" y="5419089"/>
                <a:ext cx="210406" cy="2104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95C34FDD-9491-4440-AC39-E95C309304E4}"/>
                  </a:ext>
                </a:extLst>
              </p:cNvPr>
              <p:cNvSpPr/>
              <p:nvPr/>
            </p:nvSpPr>
            <p:spPr>
              <a:xfrm>
                <a:off x="3962400" y="2450701"/>
                <a:ext cx="134206" cy="1342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33A547D-326D-483F-90C7-801A0864F35A}"/>
                </a:ext>
              </a:extLst>
            </p:cNvPr>
            <p:cNvGrpSpPr/>
            <p:nvPr/>
          </p:nvGrpSpPr>
          <p:grpSpPr>
            <a:xfrm>
              <a:off x="2196636" y="1328916"/>
              <a:ext cx="3407708" cy="4211372"/>
              <a:chOff x="4775803" y="7200152"/>
              <a:chExt cx="1566718" cy="193620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7EC0420C-63D1-4C9D-91BF-DA165E1BECDC}"/>
                  </a:ext>
                </a:extLst>
              </p:cNvPr>
              <p:cNvSpPr/>
              <p:nvPr/>
            </p:nvSpPr>
            <p:spPr>
              <a:xfrm>
                <a:off x="4775803" y="7569642"/>
                <a:ext cx="1566718" cy="15667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152AB442-9868-40C6-A4E8-1B7CA09BDB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833177" y="7200152"/>
                <a:ext cx="1451970" cy="1936208"/>
              </a:xfrm>
              <a:custGeom>
                <a:avLst/>
                <a:gdLst>
                  <a:gd name="connsiteX0" fmla="*/ 53920 w 1451970"/>
                  <a:gd name="connsiteY0" fmla="*/ 0 h 1936208"/>
                  <a:gd name="connsiteX1" fmla="*/ 1358844 w 1451970"/>
                  <a:gd name="connsiteY1" fmla="*/ 0 h 1936208"/>
                  <a:gd name="connsiteX2" fmla="*/ 1358844 w 1451970"/>
                  <a:gd name="connsiteY2" fmla="*/ 694608 h 1936208"/>
                  <a:gd name="connsiteX3" fmla="*/ 1375559 w 1451970"/>
                  <a:gd name="connsiteY3" fmla="*/ 714866 h 1936208"/>
                  <a:gd name="connsiteX4" fmla="*/ 1432097 w 1451970"/>
                  <a:gd name="connsiteY4" fmla="*/ 813231 h 1936208"/>
                  <a:gd name="connsiteX5" fmla="*/ 1451970 w 1451970"/>
                  <a:gd name="connsiteY5" fmla="*/ 863670 h 1936208"/>
                  <a:gd name="connsiteX6" fmla="*/ 1451970 w 1451970"/>
                  <a:gd name="connsiteY6" fmla="*/ 1444282 h 1936208"/>
                  <a:gd name="connsiteX7" fmla="*/ 1447784 w 1451970"/>
                  <a:gd name="connsiteY7" fmla="*/ 1457768 h 1936208"/>
                  <a:gd name="connsiteX8" fmla="*/ 725985 w 1451970"/>
                  <a:gd name="connsiteY8" fmla="*/ 1936208 h 1936208"/>
                  <a:gd name="connsiteX9" fmla="*/ 4186 w 1451970"/>
                  <a:gd name="connsiteY9" fmla="*/ 1457768 h 1936208"/>
                  <a:gd name="connsiteX10" fmla="*/ 0 w 1451970"/>
                  <a:gd name="connsiteY10" fmla="*/ 1444282 h 1936208"/>
                  <a:gd name="connsiteX11" fmla="*/ 0 w 1451970"/>
                  <a:gd name="connsiteY11" fmla="*/ 861415 h 1936208"/>
                  <a:gd name="connsiteX12" fmla="*/ 4186 w 1451970"/>
                  <a:gd name="connsiteY12" fmla="*/ 847930 h 1936208"/>
                  <a:gd name="connsiteX13" fmla="*/ 53920 w 1451970"/>
                  <a:gd name="connsiteY13" fmla="*/ 756303 h 1936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51970" h="1936208">
                    <a:moveTo>
                      <a:pt x="53920" y="0"/>
                    </a:moveTo>
                    <a:lnTo>
                      <a:pt x="1358844" y="0"/>
                    </a:lnTo>
                    <a:lnTo>
                      <a:pt x="1358844" y="694608"/>
                    </a:lnTo>
                    <a:lnTo>
                      <a:pt x="1375559" y="714866"/>
                    </a:lnTo>
                    <a:cubicBezTo>
                      <a:pt x="1396675" y="746122"/>
                      <a:pt x="1415595" y="778984"/>
                      <a:pt x="1432097" y="813231"/>
                    </a:cubicBezTo>
                    <a:lnTo>
                      <a:pt x="1451970" y="863670"/>
                    </a:lnTo>
                    <a:lnTo>
                      <a:pt x="1451970" y="1444282"/>
                    </a:lnTo>
                    <a:lnTo>
                      <a:pt x="1447784" y="1457768"/>
                    </a:lnTo>
                    <a:cubicBezTo>
                      <a:pt x="1328864" y="1738927"/>
                      <a:pt x="1050463" y="1936208"/>
                      <a:pt x="725985" y="1936208"/>
                    </a:cubicBezTo>
                    <a:cubicBezTo>
                      <a:pt x="401508" y="1936208"/>
                      <a:pt x="123107" y="1738927"/>
                      <a:pt x="4186" y="1457768"/>
                    </a:cubicBezTo>
                    <a:lnTo>
                      <a:pt x="0" y="1444282"/>
                    </a:lnTo>
                    <a:lnTo>
                      <a:pt x="0" y="861415"/>
                    </a:lnTo>
                    <a:lnTo>
                      <a:pt x="4186" y="847930"/>
                    </a:lnTo>
                    <a:lnTo>
                      <a:pt x="53920" y="756303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3244EF1F-CE83-4768-BDC6-DF7100BD5F73}"/>
              </a:ext>
            </a:extLst>
          </p:cNvPr>
          <p:cNvSpPr txBox="1"/>
          <p:nvPr/>
        </p:nvSpPr>
        <p:spPr>
          <a:xfrm>
            <a:off x="4034093" y="4793226"/>
            <a:ext cx="2024593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rPr>
              <a:t>Bạn Tô Thị Tố Trinh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Noi dung ngan" panose="00000600000000000000" pitchFamily="2" charset="0"/>
                <a:ea typeface="+mn-ea"/>
                <a:cs typeface="+mn-cs"/>
              </a:rPr>
              <a:t>Lớp 5B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DD187E3-FF71-424A-9F3C-DFAB169D40CA}"/>
              </a:ext>
            </a:extLst>
          </p:cNvPr>
          <p:cNvSpPr txBox="1"/>
          <p:nvPr/>
        </p:nvSpPr>
        <p:spPr>
          <a:xfrm>
            <a:off x="430966" y="4793226"/>
            <a:ext cx="297517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rPr>
              <a:t>Bạn Nguyễn Phạm Bảo Minh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Noi dung ngan" panose="00000600000000000000" pitchFamily="2" charset="0"/>
                <a:ea typeface="+mn-ea"/>
                <a:cs typeface="+mn-cs"/>
              </a:rPr>
              <a:t>Lớp 5B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80518EA-4C7D-44E8-8C5A-61B93D5B20EB}"/>
              </a:ext>
            </a:extLst>
          </p:cNvPr>
          <p:cNvSpPr txBox="1"/>
          <p:nvPr/>
        </p:nvSpPr>
        <p:spPr>
          <a:xfrm>
            <a:off x="1058540" y="7763568"/>
            <a:ext cx="1720023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rPr>
              <a:t>Bạn Vũ Đình Lực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Noi dung ngan" panose="00000600000000000000" pitchFamily="2" charset="0"/>
                <a:ea typeface="+mn-ea"/>
                <a:cs typeface="+mn-cs"/>
              </a:rPr>
              <a:t>Lớp 5B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49A40B-6A68-4364-A771-637B5852136B}"/>
              </a:ext>
            </a:extLst>
          </p:cNvPr>
          <p:cNvSpPr txBox="1"/>
          <p:nvPr/>
        </p:nvSpPr>
        <p:spPr>
          <a:xfrm>
            <a:off x="4214487" y="7763568"/>
            <a:ext cx="1851469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+mn-cs"/>
              </a:rPr>
              <a:t>Bạn Phạm Gia Đại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1 Noi dung ngan" panose="00000600000000000000" pitchFamily="2" charset="0"/>
                <a:ea typeface="+mn-ea"/>
                <a:cs typeface="+mn-cs"/>
              </a:rPr>
              <a:t>Lớp 4A</a:t>
            </a:r>
          </a:p>
        </p:txBody>
      </p:sp>
    </p:spTree>
    <p:extLst>
      <p:ext uri="{BB962C8B-B14F-4D97-AF65-F5344CB8AC3E}">
        <p14:creationId xmlns:p14="http://schemas.microsoft.com/office/powerpoint/2010/main" val="306549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75</TotalTime>
  <Words>193</Words>
  <Application>Microsoft Office PowerPoint</Application>
  <PresentationFormat>A4 Paper (210x297 mm)</PresentationFormat>
  <Paragraphs>48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#9Slide01 Noi dung ngan</vt:lpstr>
      <vt:lpstr>#9Slide02 Noi dung dai</vt:lpstr>
      <vt:lpstr>#9Slide02 Tieu de dai</vt:lpstr>
      <vt:lpstr>#9Slide03 Montserrat Black</vt:lpstr>
      <vt:lpstr>#9Slide03 Talling</vt:lpstr>
      <vt:lpstr>Arial</vt:lpstr>
      <vt:lpstr>UTM Impact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cp:keywords>9Slide</cp:keywords>
  <dc:description>9Slide.vn</dc:description>
  <cp:lastModifiedBy>9Slide</cp:lastModifiedBy>
  <cp:revision>28</cp:revision>
  <dcterms:created xsi:type="dcterms:W3CDTF">2022-10-20T01:18:51Z</dcterms:created>
  <dcterms:modified xsi:type="dcterms:W3CDTF">2022-10-21T13:44:11Z</dcterms:modified>
  <cp:category>9Slide.vn</cp:category>
  <cp:contentStatus>9Slide</cp:contentStatus>
</cp:coreProperties>
</file>